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7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9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10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11.xml" ContentType="application/vnd.openxmlformats-officedocument.them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12.xml" ContentType="application/vnd.openxmlformats-officedocument.them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13.xml" ContentType="application/vnd.openxmlformats-officedocument.them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2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3.xml" ContentType="application/vnd.openxmlformats-officedocument.presentationml.notesSlide+xml"/>
  <Override PartName="/ppt/tags/tag310.xml" ContentType="application/vnd.openxmlformats-officedocument.presentationml.tags+xml"/>
  <Override PartName="/ppt/notesSlides/notesSlide4.xml" ContentType="application/vnd.openxmlformats-officedocument.presentationml.notesSlide+xml"/>
  <Override PartName="/ppt/tags/tag311.xml" ContentType="application/vnd.openxmlformats-officedocument.presentationml.tags+xml"/>
  <Override PartName="/ppt/notesSlides/notesSlide5.xml" ContentType="application/vnd.openxmlformats-officedocument.presentationml.notesSlide+xml"/>
  <Override PartName="/ppt/tags/tag312.xml" ContentType="application/vnd.openxmlformats-officedocument.presentationml.tags+xml"/>
  <Override PartName="/ppt/notesSlides/notesSlide6.xml" ContentType="application/vnd.openxmlformats-officedocument.presentationml.notesSlide+xml"/>
  <Override PartName="/ppt/tags/tag313.xml" ContentType="application/vnd.openxmlformats-officedocument.presentationml.tags+xml"/>
  <Override PartName="/ppt/notesSlides/notesSlide7.xml" ContentType="application/vnd.openxmlformats-officedocument.presentationml.notesSlide+xml"/>
  <Override PartName="/ppt/tags/tag314.xml" ContentType="application/vnd.openxmlformats-officedocument.presentationml.tags+xml"/>
  <Override PartName="/ppt/notesSlides/notesSlide8.xml" ContentType="application/vnd.openxmlformats-officedocument.presentationml.notesSlide+xml"/>
  <Override PartName="/ppt/tags/tag3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70" r:id="rId5"/>
    <p:sldMasterId id="2147483682" r:id="rId6"/>
    <p:sldMasterId id="2147483739" r:id="rId7"/>
    <p:sldMasterId id="2147483755" r:id="rId8"/>
    <p:sldMasterId id="2147483810" r:id="rId9"/>
    <p:sldMasterId id="2147483825" r:id="rId10"/>
    <p:sldMasterId id="2147483888" r:id="rId11"/>
    <p:sldMasterId id="2147483942" r:id="rId12"/>
    <p:sldMasterId id="2147484023" r:id="rId13"/>
    <p:sldMasterId id="2147484077" r:id="rId14"/>
    <p:sldMasterId id="2147484096" r:id="rId15"/>
    <p:sldMasterId id="2147484111" r:id="rId16"/>
  </p:sldMasterIdLst>
  <p:notesMasterIdLst>
    <p:notesMasterId r:id="rId30"/>
  </p:notesMasterIdLst>
  <p:handoutMasterIdLst>
    <p:handoutMasterId r:id="rId31"/>
  </p:handoutMasterIdLst>
  <p:sldIdLst>
    <p:sldId id="1228" r:id="rId17"/>
    <p:sldId id="1191" r:id="rId18"/>
    <p:sldId id="1192" r:id="rId19"/>
    <p:sldId id="1225" r:id="rId20"/>
    <p:sldId id="1194" r:id="rId21"/>
    <p:sldId id="1195" r:id="rId22"/>
    <p:sldId id="1220" r:id="rId23"/>
    <p:sldId id="1223" r:id="rId24"/>
    <p:sldId id="1229" r:id="rId25"/>
    <p:sldId id="1219" r:id="rId26"/>
    <p:sldId id="1211" r:id="rId27"/>
    <p:sldId id="1226" r:id="rId28"/>
    <p:sldId id="1227" r:id="rId29"/>
  </p:sldIdLst>
  <p:sldSz cx="9906000" cy="6858000" type="A4"/>
  <p:notesSz cx="6858000" cy="9947275"/>
  <p:custDataLst>
    <p:tags r:id="rId32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harlesworth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harlesworth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harlesworth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harlesworth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harlesworth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harlesworth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harlesworth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harlesworth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harlesworth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81" userDrawn="1">
          <p15:clr>
            <a:srgbClr val="A4A3A4"/>
          </p15:clr>
        </p15:guide>
        <p15:guide id="3" pos="31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Rodriguez-Tenreiro" initials="CRT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60CECE"/>
    <a:srgbClr val="CCECFF"/>
    <a:srgbClr val="00CED0"/>
    <a:srgbClr val="E8E7EF"/>
    <a:srgbClr val="038B87"/>
    <a:srgbClr val="003399"/>
    <a:srgbClr val="99CCFF"/>
    <a:srgbClr val="0E02AE"/>
    <a:srgbClr val="EC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84469" autoAdjust="0"/>
  </p:normalViewPr>
  <p:slideViewPr>
    <p:cSldViewPr>
      <p:cViewPr>
        <p:scale>
          <a:sx n="64" d="100"/>
          <a:sy n="64" d="100"/>
        </p:scale>
        <p:origin x="-1356" y="-72"/>
      </p:cViewPr>
      <p:guideLst>
        <p:guide orient="horz" pos="98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1" d="100"/>
        <a:sy n="171" d="100"/>
      </p:scale>
      <p:origin x="0" y="2192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08"/>
        <p:guide orient="horz" pos="3134"/>
        <p:guide pos="2122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210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84" tIns="45940" rIns="91884" bIns="45940" numCol="1" anchor="t" anchorCtr="0" compatLnSpc="1">
            <a:prstTxWarp prst="textNoShape">
              <a:avLst/>
            </a:prstTxWarp>
          </a:bodyPr>
          <a:lstStyle>
            <a:lvl1pPr defTabSz="918534">
              <a:defRPr sz="1100"/>
            </a:lvl1pPr>
          </a:lstStyle>
          <a:p>
            <a:endParaRPr lang="es-E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260" y="2"/>
            <a:ext cx="2972210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84" tIns="45940" rIns="91884" bIns="45940" numCol="1" anchor="t" anchorCtr="0" compatLnSpc="1">
            <a:prstTxWarp prst="textNoShape">
              <a:avLst/>
            </a:prstTxWarp>
          </a:bodyPr>
          <a:lstStyle>
            <a:lvl1pPr algn="r" defTabSz="918534">
              <a:defRPr sz="1100"/>
            </a:lvl1pPr>
          </a:lstStyle>
          <a:p>
            <a:endParaRPr lang="es-E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366"/>
            <a:ext cx="2972210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84" tIns="45940" rIns="91884" bIns="45940" numCol="1" anchor="b" anchorCtr="0" compatLnSpc="1">
            <a:prstTxWarp prst="textNoShape">
              <a:avLst/>
            </a:prstTxWarp>
          </a:bodyPr>
          <a:lstStyle>
            <a:lvl1pPr defTabSz="918534">
              <a:defRPr sz="1100"/>
            </a:lvl1pPr>
          </a:lstStyle>
          <a:p>
            <a:endParaRPr lang="es-E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260" y="9447366"/>
            <a:ext cx="2972210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84" tIns="45940" rIns="91884" bIns="45940" numCol="1" anchor="b" anchorCtr="0" compatLnSpc="1">
            <a:prstTxWarp prst="textNoShape">
              <a:avLst/>
            </a:prstTxWarp>
          </a:bodyPr>
          <a:lstStyle>
            <a:lvl1pPr algn="r" defTabSz="918534">
              <a:defRPr sz="1100"/>
            </a:lvl1pPr>
          </a:lstStyle>
          <a:p>
            <a:fld id="{132B1503-729C-4901-A12E-740E312BA33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918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210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84" tIns="45940" rIns="91884" bIns="45940" numCol="1" anchor="t" anchorCtr="0" compatLnSpc="1">
            <a:prstTxWarp prst="textNoShape">
              <a:avLst/>
            </a:prstTxWarp>
          </a:bodyPr>
          <a:lstStyle>
            <a:lvl1pPr defTabSz="918534">
              <a:defRPr sz="1100"/>
            </a:lvl1pPr>
          </a:lstStyle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260" y="2"/>
            <a:ext cx="2972210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84" tIns="45940" rIns="91884" bIns="45940" numCol="1" anchor="t" anchorCtr="0" compatLnSpc="1">
            <a:prstTxWarp prst="textNoShape">
              <a:avLst/>
            </a:prstTxWarp>
          </a:bodyPr>
          <a:lstStyle>
            <a:lvl1pPr algn="r" defTabSz="918534">
              <a:defRPr sz="1100"/>
            </a:lvl1pPr>
          </a:lstStyle>
          <a:p>
            <a:endParaRPr lang="es-E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5013" y="746125"/>
            <a:ext cx="53879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189" y="4724456"/>
            <a:ext cx="5487626" cy="447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84" tIns="45940" rIns="91884" bIns="459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366"/>
            <a:ext cx="2972210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84" tIns="45940" rIns="91884" bIns="45940" numCol="1" anchor="b" anchorCtr="0" compatLnSpc="1">
            <a:prstTxWarp prst="textNoShape">
              <a:avLst/>
            </a:prstTxWarp>
          </a:bodyPr>
          <a:lstStyle>
            <a:lvl1pPr defTabSz="918534">
              <a:defRPr sz="1100"/>
            </a:lvl1pPr>
          </a:lstStyle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260" y="9447366"/>
            <a:ext cx="2972210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84" tIns="45940" rIns="91884" bIns="45940" numCol="1" anchor="b" anchorCtr="0" compatLnSpc="1">
            <a:prstTxWarp prst="textNoShape">
              <a:avLst/>
            </a:prstTxWarp>
          </a:bodyPr>
          <a:lstStyle>
            <a:lvl1pPr algn="r" defTabSz="918534">
              <a:defRPr sz="1100"/>
            </a:lvl1pPr>
          </a:lstStyle>
          <a:p>
            <a:fld id="{E0E44F0A-F167-4657-ABAA-D9BC6C1DD6A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915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arlesworth" pitchFamily="8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arlesworth" pitchFamily="8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arlesworth" pitchFamily="8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arlesworth" pitchFamily="8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arlesworth" pitchFamily="8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BD9C1-773D-4410-B05D-09D441AC5FE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739775"/>
            <a:ext cx="5345113" cy="370046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312" y="4686004"/>
            <a:ext cx="4935143" cy="4441141"/>
          </a:xfrm>
          <a:noFill/>
          <a:ln/>
        </p:spPr>
        <p:txBody>
          <a:bodyPr/>
          <a:lstStyle/>
          <a:p>
            <a:pPr eaLnBrk="1" hangingPunct="1"/>
            <a:endParaRPr lang="es-ES">
              <a:latin typeface="Charlesworth"/>
            </a:endParaRPr>
          </a:p>
        </p:txBody>
      </p:sp>
    </p:spTree>
    <p:extLst>
      <p:ext uri="{BB962C8B-B14F-4D97-AF65-F5344CB8AC3E}">
        <p14:creationId xmlns:p14="http://schemas.microsoft.com/office/powerpoint/2010/main" val="190380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Clasificación</a:t>
            </a:r>
            <a:r>
              <a:rPr lang="en-US" baseline="0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como</a:t>
            </a:r>
            <a:r>
              <a:rPr lang="en-US" dirty="0" smtClean="0">
                <a:solidFill>
                  <a:schemeClr val="tx2"/>
                </a:solidFill>
              </a:rPr>
              <a:t> red de </a:t>
            </a:r>
            <a:r>
              <a:rPr lang="en-US" dirty="0" err="1" smtClean="0">
                <a:solidFill>
                  <a:schemeClr val="tx2"/>
                </a:solidFill>
              </a:rPr>
              <a:t>Categoría</a:t>
            </a:r>
            <a:r>
              <a:rPr lang="en-US" dirty="0" smtClean="0">
                <a:solidFill>
                  <a:schemeClr val="tx2"/>
                </a:solidFill>
              </a:rPr>
              <a:t> 1, </a:t>
            </a:r>
            <a:r>
              <a:rPr lang="en-US" b="1" dirty="0" err="1" smtClean="0">
                <a:solidFill>
                  <a:schemeClr val="tx2"/>
                </a:solidFill>
              </a:rPr>
              <a:t>máxima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categoría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otorgada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por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</a:rPr>
              <a:t>Enpr</a:t>
            </a:r>
            <a:r>
              <a:rPr lang="en-US" b="1" dirty="0" smtClean="0">
                <a:solidFill>
                  <a:schemeClr val="tx2"/>
                </a:solidFill>
              </a:rPr>
              <a:t>-EMA,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Red de </a:t>
            </a:r>
            <a:r>
              <a:rPr lang="en-US" b="1" dirty="0" err="1" smtClean="0">
                <a:solidFill>
                  <a:schemeClr val="tx2"/>
                </a:solidFill>
              </a:rPr>
              <a:t>Investigación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Clínica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Pediátrica</a:t>
            </a:r>
            <a:r>
              <a:rPr lang="en-US" b="1" dirty="0" smtClean="0">
                <a:solidFill>
                  <a:schemeClr val="tx2"/>
                </a:solidFill>
              </a:rPr>
              <a:t> de la </a:t>
            </a:r>
            <a:r>
              <a:rPr lang="en-US" b="1" dirty="0" err="1" smtClean="0">
                <a:solidFill>
                  <a:schemeClr val="tx2"/>
                </a:solidFill>
              </a:rPr>
              <a:t>Agencia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Europea</a:t>
            </a:r>
            <a:r>
              <a:rPr lang="en-US" b="1" dirty="0" smtClean="0">
                <a:solidFill>
                  <a:schemeClr val="tx2"/>
                </a:solidFill>
              </a:rPr>
              <a:t> del </a:t>
            </a:r>
            <a:r>
              <a:rPr lang="en-US" b="1" dirty="0" err="1" smtClean="0">
                <a:solidFill>
                  <a:schemeClr val="tx2"/>
                </a:solidFill>
              </a:rPr>
              <a:t>Medicamento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en-US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Enpr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-EMA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sinergias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excelencia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fuera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Europa,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incluyendo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farmacéutica</a:t>
            </a:r>
            <a:r>
              <a:rPr lang="en-US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1085955" eaLnBrk="1" hangingPunct="1"/>
            <a:endParaRPr lang="es-ES_tradnl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4F0A-F167-4657-ABAA-D9BC6C1DD6A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318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4F0A-F167-4657-ABAA-D9BC6C1DD6AC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31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BD9C1-773D-4410-B05D-09D441AC5FE8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746125"/>
            <a:ext cx="5387975" cy="373062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651" y="4724457"/>
            <a:ext cx="5024703" cy="4477585"/>
          </a:xfrm>
          <a:noFill/>
          <a:ln/>
        </p:spPr>
        <p:txBody>
          <a:bodyPr/>
          <a:lstStyle/>
          <a:p>
            <a:pPr eaLnBrk="1" hangingPunct="1"/>
            <a:endParaRPr lang="es-ES" smtClean="0">
              <a:latin typeface="Charlesworth"/>
            </a:endParaRPr>
          </a:p>
        </p:txBody>
      </p:sp>
    </p:spTree>
    <p:extLst>
      <p:ext uri="{BB962C8B-B14F-4D97-AF65-F5344CB8AC3E}">
        <p14:creationId xmlns:p14="http://schemas.microsoft.com/office/powerpoint/2010/main" val="100094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5556"/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frente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inadecuadas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usos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inapropiados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tratamientos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alcanza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clínicos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diseñados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promoción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iniciativas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fomenten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pediátrica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fuerte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de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4F0A-F167-4657-ABAA-D9BC6C1DD6A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28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4F0A-F167-4657-ABAA-D9BC6C1DD6A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28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5556"/>
            <a:r>
              <a:rPr lang="en-GB" b="1" dirty="0" smtClean="0"/>
              <a:t>Red </a:t>
            </a:r>
            <a:r>
              <a:rPr lang="en-GB" b="1" dirty="0" err="1" smtClean="0"/>
              <a:t>nacional</a:t>
            </a:r>
            <a:r>
              <a:rPr lang="en-GB" b="1" dirty="0" smtClean="0"/>
              <a:t> de </a:t>
            </a:r>
            <a:r>
              <a:rPr lang="en-GB" b="1" dirty="0" err="1" smtClean="0"/>
              <a:t>ensayos</a:t>
            </a:r>
            <a:r>
              <a:rPr lang="en-GB" b="1" dirty="0" smtClean="0"/>
              <a:t> </a:t>
            </a:r>
            <a:r>
              <a:rPr lang="en-GB" b="1" dirty="0" err="1" smtClean="0"/>
              <a:t>clínicos</a:t>
            </a:r>
            <a:r>
              <a:rPr lang="en-GB" b="1" dirty="0" smtClean="0"/>
              <a:t> </a:t>
            </a:r>
            <a:r>
              <a:rPr lang="en-GB" b="1" dirty="0" err="1" smtClean="0"/>
              <a:t>pediátricos</a:t>
            </a:r>
            <a:r>
              <a:rPr lang="en-GB" b="1" dirty="0" smtClean="0"/>
              <a:t> </a:t>
            </a:r>
            <a:r>
              <a:rPr lang="en-GB" b="1" dirty="0" err="1" smtClean="0"/>
              <a:t>plenamente</a:t>
            </a:r>
            <a:r>
              <a:rPr lang="en-GB" b="1" dirty="0" smtClean="0"/>
              <a:t> </a:t>
            </a:r>
            <a:r>
              <a:rPr lang="en-GB" b="1" dirty="0" err="1" smtClean="0"/>
              <a:t>capacitada</a:t>
            </a:r>
            <a:r>
              <a:rPr lang="en-GB" b="1" dirty="0" smtClean="0"/>
              <a:t> y </a:t>
            </a:r>
            <a:r>
              <a:rPr lang="en-GB" b="1" dirty="0" err="1" smtClean="0"/>
              <a:t>profesionalizada</a:t>
            </a:r>
            <a:r>
              <a:rPr lang="en-GB" b="1" dirty="0" smtClean="0"/>
              <a:t>, </a:t>
            </a:r>
            <a:r>
              <a:rPr lang="en-GB" b="1" dirty="0" err="1" smtClean="0"/>
              <a:t>asegurando</a:t>
            </a:r>
            <a:r>
              <a:rPr lang="en-GB" b="1" dirty="0" smtClean="0"/>
              <a:t> </a:t>
            </a:r>
            <a:r>
              <a:rPr lang="en-GB" b="1" dirty="0" err="1" smtClean="0"/>
              <a:t>una</a:t>
            </a:r>
            <a:r>
              <a:rPr lang="en-GB" b="1" dirty="0" smtClean="0"/>
              <a:t> </a:t>
            </a:r>
            <a:r>
              <a:rPr lang="en-GB" b="1" dirty="0" err="1" smtClean="0"/>
              <a:t>infraestructura</a:t>
            </a:r>
            <a:r>
              <a:rPr lang="en-GB" b="1" dirty="0" smtClean="0"/>
              <a:t> </a:t>
            </a:r>
            <a:r>
              <a:rPr lang="en-GB" b="1" dirty="0" err="1" smtClean="0"/>
              <a:t>apropiada</a:t>
            </a:r>
            <a:r>
              <a:rPr lang="en-GB" b="1" dirty="0" smtClean="0"/>
              <a:t> para el </a:t>
            </a:r>
            <a:r>
              <a:rPr lang="en-GB" b="1" dirty="0" err="1" smtClean="0"/>
              <a:t>desarrollo</a:t>
            </a:r>
            <a:r>
              <a:rPr lang="en-GB" b="1" dirty="0" smtClean="0"/>
              <a:t> de </a:t>
            </a:r>
            <a:r>
              <a:rPr lang="en-GB" b="1" dirty="0" err="1" smtClean="0"/>
              <a:t>ensayos</a:t>
            </a:r>
            <a:r>
              <a:rPr lang="en-GB" b="1" dirty="0" smtClean="0"/>
              <a:t> </a:t>
            </a:r>
            <a:r>
              <a:rPr lang="en-GB" b="1" dirty="0" err="1" smtClean="0"/>
              <a:t>clínicos</a:t>
            </a:r>
            <a:r>
              <a:rPr lang="en-GB" b="1" dirty="0" smtClean="0"/>
              <a:t> </a:t>
            </a:r>
            <a:r>
              <a:rPr lang="en-GB" b="1" dirty="0" err="1" smtClean="0"/>
              <a:t>seguros</a:t>
            </a:r>
            <a:r>
              <a:rPr lang="en-GB" b="1" dirty="0" smtClean="0"/>
              <a:t> y </a:t>
            </a:r>
            <a:r>
              <a:rPr lang="en-GB" b="1" dirty="0" err="1" smtClean="0"/>
              <a:t>efectivos</a:t>
            </a:r>
            <a:r>
              <a:rPr lang="en-GB" b="1" dirty="0" smtClean="0"/>
              <a:t>.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4F0A-F167-4657-ABAA-D9BC6C1DD6A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9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Cuenta actualmente con </a:t>
            </a:r>
            <a:r>
              <a:rPr lang="es-ES" b="1" dirty="0">
                <a:solidFill>
                  <a:srgbClr val="002060"/>
                </a:solidFill>
              </a:rPr>
              <a:t>19 nodos clínicos y 6 redes de investigación y sociedades científicas que abarcan en total más de 40 unidades de investigación pediátrica</a:t>
            </a:r>
          </a:p>
          <a:p>
            <a:endParaRPr lang="es-ES" b="1" i="1" dirty="0">
              <a:solidFill>
                <a:srgbClr val="002060"/>
              </a:solidFill>
            </a:endParaRPr>
          </a:p>
          <a:p>
            <a:r>
              <a:rPr lang="en-US" i="1" dirty="0"/>
              <a:t>RECLIP is an integrated network open to all the </a:t>
            </a:r>
            <a:r>
              <a:rPr lang="en-US" i="1" dirty="0" err="1"/>
              <a:t>centres</a:t>
            </a:r>
            <a:r>
              <a:rPr lang="en-US" i="1" dirty="0"/>
              <a:t> and networks that want to join the initiative. RECLIP will be coordinated by </a:t>
            </a:r>
            <a:r>
              <a:rPr lang="en-US" i="1" dirty="0" err="1"/>
              <a:t>Complejo</a:t>
            </a:r>
            <a:r>
              <a:rPr lang="en-US" i="1" dirty="0"/>
              <a:t> </a:t>
            </a:r>
            <a:r>
              <a:rPr lang="en-US" i="1" dirty="0" err="1"/>
              <a:t>Hospitalario</a:t>
            </a:r>
            <a:r>
              <a:rPr lang="en-US" i="1" dirty="0"/>
              <a:t> </a:t>
            </a:r>
            <a:r>
              <a:rPr lang="en-US" i="1" dirty="0" err="1"/>
              <a:t>Universitario</a:t>
            </a:r>
            <a:r>
              <a:rPr lang="en-US" i="1" dirty="0"/>
              <a:t> de Santiago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4F0A-F167-4657-ABAA-D9BC6C1DD6A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42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4F0A-F167-4657-ABAA-D9BC6C1DD6AC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45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4F0A-F167-4657-ABAA-D9BC6C1DD6A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421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4F0A-F167-4657-ABAA-D9BC6C1DD6AC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421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4F0A-F167-4657-ABAA-D9BC6C1DD6AC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95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sxc.hu/browse.phtml?f=download&amp;id=529598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4.bin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1.tif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6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7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8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9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0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1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2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3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4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5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6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7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8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9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0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1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2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3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4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5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6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7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9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0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1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2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3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4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5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6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7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8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9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0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1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2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3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1.tif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4.bin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6.bin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7.bin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8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9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0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1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2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3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4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5.bin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6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7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8.bin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9.bin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0.bin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1.bin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2.bin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3.bin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5.bin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6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7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8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9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0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1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2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3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5.bin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6.bin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7.bin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8.bin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9.bin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0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1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2.bin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25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3.bin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4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6.bin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7.bin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8.bin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9.bin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0.bin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1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2.bin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3.bin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4.bin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5.bin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6.bin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7.bin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8.bin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9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0.bin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1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2.bin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3.bin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4.bin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5.bin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6.bin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7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8.bin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4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9.bin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15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0.bin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1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2.bin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3.bin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4.bin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15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5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6.bin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7.bin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8.bin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5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9.bin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16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0.bin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1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2.bin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3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4.bin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6.bin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7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8.bin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6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9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17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0.bin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1.bin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2.bin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3.bin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4.bin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7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5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6.bin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7.bin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8.bin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7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9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18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0.bin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1.bin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2.bin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3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4.bin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18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5.bin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8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6.bin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8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7.bin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8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8.bin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8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9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19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0.bin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9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1.bin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19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2.bin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9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3.bin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19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4.bin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19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5.bin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19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6.bin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19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7.bin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19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8.bin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19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9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20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0.bin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20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1.bin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0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2.bin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20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3.bin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20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4.bin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20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6.bin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20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8.bin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21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0.bin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2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1.bin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21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2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4.xml"/><Relationship Id="rId1" Type="http://schemas.openxmlformats.org/officeDocument/2006/relationships/vmlDrawing" Target="../drawings/vmlDrawing21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3.bin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21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4.bin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6.xml"/><Relationship Id="rId1" Type="http://schemas.openxmlformats.org/officeDocument/2006/relationships/vmlDrawing" Target="../drawings/vmlDrawing21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5.bin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21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6.bin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8.xml"/><Relationship Id="rId1" Type="http://schemas.openxmlformats.org/officeDocument/2006/relationships/vmlDrawing" Target="../drawings/vmlDrawing21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7.bin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21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8.bin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21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9.bin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22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0.bin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22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1.bin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22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2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tif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22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3.bin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22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4.bin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22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5.bin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22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6.bin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22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7.bin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9.xml"/><Relationship Id="rId1" Type="http://schemas.openxmlformats.org/officeDocument/2006/relationships/vmlDrawing" Target="../drawings/vmlDrawing22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8.bin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22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9.bin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23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0.bin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23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1.bin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23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2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23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3.bin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23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4.bin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23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5.bin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23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6.bin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23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7.bin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23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8.bin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239.vml"/><Relationship Id="rId6" Type="http://schemas.openxmlformats.org/officeDocument/2006/relationships/image" Target="../media/image24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9.bin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240.vml"/><Relationship Id="rId6" Type="http://schemas.openxmlformats.org/officeDocument/2006/relationships/image" Target="../media/image24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0.bin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42.xml"/><Relationship Id="rId1" Type="http://schemas.openxmlformats.org/officeDocument/2006/relationships/vmlDrawing" Target="../drawings/vmlDrawing241.vml"/><Relationship Id="rId6" Type="http://schemas.openxmlformats.org/officeDocument/2006/relationships/image" Target="../media/image24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1.bin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242.vml"/><Relationship Id="rId6" Type="http://schemas.openxmlformats.org/officeDocument/2006/relationships/image" Target="../media/image24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2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44.xml"/><Relationship Id="rId1" Type="http://schemas.openxmlformats.org/officeDocument/2006/relationships/vmlDrawing" Target="../drawings/vmlDrawing243.vml"/><Relationship Id="rId6" Type="http://schemas.openxmlformats.org/officeDocument/2006/relationships/image" Target="../media/image24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3.bin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45.xml"/><Relationship Id="rId1" Type="http://schemas.openxmlformats.org/officeDocument/2006/relationships/vmlDrawing" Target="../drawings/vmlDrawing244.vml"/><Relationship Id="rId6" Type="http://schemas.openxmlformats.org/officeDocument/2006/relationships/image" Target="../media/image24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4.bin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46.xml"/><Relationship Id="rId1" Type="http://schemas.openxmlformats.org/officeDocument/2006/relationships/vmlDrawing" Target="../drawings/vmlDrawing24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5.bin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24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6.bin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24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7.bin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24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8.bin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tif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tif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tif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5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6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7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8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9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0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2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3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4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5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6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7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8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9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0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1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2.bin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line_col_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275" y="6096000"/>
            <a:ext cx="21685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906000" cy="1524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9AABC9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3960813"/>
            <a:ext cx="2936875" cy="2924175"/>
            <a:chOff x="0" y="2389"/>
            <a:chExt cx="1940" cy="1932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2880"/>
              <a:ext cx="453" cy="453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sz="1800"/>
            </a:p>
          </p:txBody>
        </p:sp>
        <p:pic>
          <p:nvPicPr>
            <p:cNvPr id="6" name="Picture 6" descr="Microscopia confocal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389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066P1205LL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7" y="3867"/>
              <a:ext cx="453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011P1105LL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" y="2880"/>
              <a:ext cx="44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 descr="movil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3" y="3867"/>
              <a:ext cx="453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The Old Atlas 2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3371"/>
              <a:ext cx="453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university pillar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05" y="3371"/>
              <a:ext cx="453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>
              <a:off x="503" y="3371"/>
              <a:ext cx="453" cy="453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sz="1800"/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0" y="3867"/>
              <a:ext cx="453" cy="453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sz="1800"/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1005" y="3867"/>
              <a:ext cx="453" cy="453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sz="1800"/>
            </a:p>
          </p:txBody>
        </p:sp>
      </p:grp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2601913" y="2906713"/>
            <a:ext cx="4719637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5988" eaLnBrk="0" hangingPunct="0">
              <a:defRPr/>
            </a:pPr>
            <a:r>
              <a:rPr lang="es-ES" sz="1800" b="1">
                <a:solidFill>
                  <a:srgbClr val="000066"/>
                </a:solidFill>
                <a:latin typeface="Arial" charset="0"/>
              </a:rPr>
              <a:t>Iniciativas de carácter suprarregional para el apoyo a los agrupamientos sectoriales de empresas en el Noroeste de España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521888" y="2852936"/>
            <a:ext cx="2150946" cy="2856648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521888" y="6003872"/>
            <a:ext cx="2150946" cy="377456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181979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Actividades clave y tareas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521888" y="2636912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Entregables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521888" y="5792695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Duración de la Fase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19400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1940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4" y="2858144"/>
            <a:ext cx="7175075" cy="3523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272484" y="1340768"/>
            <a:ext cx="9419456" cy="272067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8731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80476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429523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62224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833320" y="2852936"/>
            <a:ext cx="1839514" cy="1728217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833320" y="4881955"/>
            <a:ext cx="1839514" cy="151792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Desarrollo del Plan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833320" y="2636912"/>
            <a:ext cx="1839514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Responsables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836078" y="4665955"/>
            <a:ext cx="1836756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Cronograma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00350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0035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5" y="2858144"/>
            <a:ext cx="7416819" cy="244306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14" name="5 Redondear rectángulo de esquina sencilla"/>
          <p:cNvSpPr/>
          <p:nvPr userDrawn="1"/>
        </p:nvSpPr>
        <p:spPr bwMode="auto">
          <a:xfrm>
            <a:off x="272484" y="5408312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Indicadores de seguimiento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6"/>
          </p:nvPr>
        </p:nvSpPr>
        <p:spPr>
          <a:xfrm>
            <a:off x="272485" y="5623416"/>
            <a:ext cx="7416819" cy="776463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272484" y="1268760"/>
            <a:ext cx="9361036" cy="288032"/>
          </a:xfrm>
          <a:prstGeom prst="rect">
            <a:avLst/>
          </a:prstGeom>
          <a:solidFill>
            <a:srgbClr val="CFD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47211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-PROCE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272484" y="1844829"/>
            <a:ext cx="9404790" cy="4536499"/>
          </a:xfrm>
          <a:prstGeom prst="rect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0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endParaRPr lang="en-US" sz="1200" b="1" dirty="0" smtClean="0">
              <a:solidFill>
                <a:srgbClr val="29292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2360716" y="1556798"/>
            <a:ext cx="7194004" cy="2627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  <a:noAutofit/>
          </a:bodyPr>
          <a:lstStyle>
            <a:lvl1pPr algn="l">
              <a:buFont typeface="Arial" pitchFamily="34" charset="0"/>
              <a:buNone/>
              <a:defRPr lang="es-E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272480" y="1628824"/>
            <a:ext cx="2058182" cy="21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ctr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1408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Enfoque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6072" y="1340768"/>
            <a:ext cx="9419456" cy="2720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</a:defRPr>
            </a:lvl2pPr>
            <a:lvl3pPr marL="718731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3pPr>
            <a:lvl4pPr marL="1080476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429523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72480" y="1844825"/>
            <a:ext cx="9433048" cy="453650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80975" indent="-114300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271463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4988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625475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13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19496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91312" y="1559985"/>
            <a:ext cx="5699390" cy="706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7405" tIns="53701" rIns="107405" bIns="53701"/>
          <a:lstStyle>
            <a:lvl1pPr lvl="0" algn="l" defTabSz="915988" eaLnBrk="1" hangingPunct="1">
              <a:lnSpc>
                <a:spcPct val="110000"/>
              </a:lnSpc>
              <a:spcBef>
                <a:spcPct val="30000"/>
              </a:spcBef>
              <a:buClr>
                <a:srgbClr val="9AAE04"/>
              </a:buClr>
              <a:buFont typeface="Wingdings" pitchFamily="2" charset="2"/>
              <a:buNone/>
              <a:defRPr lang="es-ES_tradnl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266700" indent="-176213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541338" indent="-182563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tabLst/>
              <a:defRPr lang="es-ES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898525" indent="-228600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39850" indent="-228600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9050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6pPr>
            <a:lvl7pPr marL="23622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7pPr>
            <a:lvl8pPr marL="28194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8pPr>
            <a:lvl9pPr marL="32766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9pPr>
          </a:lstStyle>
          <a:p>
            <a:pPr>
              <a:defRPr/>
            </a:pPr>
            <a:r>
              <a:rPr lang="en-US" sz="2800" noProof="0" dirty="0" smtClean="0">
                <a:solidFill>
                  <a:srgbClr val="336699"/>
                </a:solidFill>
              </a:rPr>
              <a:t>Summary</a:t>
            </a:r>
            <a:endParaRPr lang="en-US" sz="2800" noProof="0" dirty="0">
              <a:solidFill>
                <a:srgbClr val="33669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390652" y="2266950"/>
            <a:ext cx="7140049" cy="3838575"/>
          </a:xfrm>
        </p:spPr>
        <p:txBody>
          <a:bodyPr/>
          <a:lstStyle>
            <a:lvl1pPr marL="0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0" indent="5588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b="1" dirty="0" smtClean="0">
                <a:solidFill>
                  <a:schemeClr val="bg2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34451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lang="es-ES" sz="19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843765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1900" b="1" dirty="0" smtClean="0">
                <a:solidFill>
                  <a:schemeClr val="bg2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16168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3" y="6399880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074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497" y="2852937"/>
            <a:ext cx="8420100" cy="14700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7706" y="5157192"/>
            <a:ext cx="9906000" cy="17286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497" y="4364699"/>
            <a:ext cx="8424936" cy="1752600"/>
          </a:xfrm>
        </p:spPr>
        <p:txBody>
          <a:bodyPr>
            <a:normAutofit/>
          </a:bodyPr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</a:p>
          <a:p>
            <a:endParaRPr lang="en-US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9087460" y="452669"/>
            <a:ext cx="8262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>
            <a:off x="402722" y="3068960"/>
            <a:ext cx="0" cy="148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5063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8417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9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92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None/>
              <a:defRPr sz="16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67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489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0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220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7293260" y="3608572"/>
            <a:ext cx="2438906" cy="3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643" tIns="53643" rIns="53643" bIns="53643">
            <a:spAutoFit/>
          </a:bodyPr>
          <a:lstStyle/>
          <a:p>
            <a:pPr defTabSz="1072866" eaLnBrk="0" fontAlgn="auto" hangingPunct="0">
              <a:spcBef>
                <a:spcPts val="0"/>
              </a:spcBef>
              <a:spcAft>
                <a:spcPct val="50000"/>
              </a:spcAft>
            </a:pPr>
            <a:r>
              <a:rPr lang="es-ES" sz="1400" b="1" dirty="0">
                <a:solidFill>
                  <a:srgbClr val="74CAEA"/>
                </a:solidFill>
                <a:latin typeface="Arial" charset="0"/>
              </a:rPr>
              <a:t>Información adicional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7141016" y="3953806"/>
            <a:ext cx="0" cy="782777"/>
          </a:xfrm>
          <a:prstGeom prst="line">
            <a:avLst/>
          </a:prstGeom>
          <a:ln w="38100">
            <a:solidFill>
              <a:srgbClr val="C7C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7141016" y="3584456"/>
            <a:ext cx="0" cy="344841"/>
          </a:xfrm>
          <a:prstGeom prst="line">
            <a:avLst/>
          </a:prstGeom>
          <a:ln w="38100">
            <a:solidFill>
              <a:srgbClr val="74C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Z:\ORGANIZACIÓN INTERNA - básicos\Logos e imagen corporativa\Vdef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1844824"/>
            <a:ext cx="3119096" cy="17445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 userDrawn="1"/>
        </p:nvSpPr>
        <p:spPr>
          <a:xfrm>
            <a:off x="896549" y="5815685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www.silocompany.com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 V e l á z q u e z   24, 4º Derecha   | 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E - 2 8 0 0 1  Madrid (España)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902550" y="6093296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                               </a:t>
            </a:r>
            <a:r>
              <a:rPr lang="es-ES" sz="4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</a:t>
            </a:r>
            <a:r>
              <a:rPr lang="es-ES_tradnl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Calle 97A No. 9-82 Bogotá D.C.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(Colombia)</a:t>
            </a:r>
            <a:endParaRPr lang="es-ES" sz="1100" dirty="0" smtClean="0">
              <a:solidFill>
                <a:srgbClr val="292929">
                  <a:lumMod val="75000"/>
                  <a:lumOff val="25000"/>
                </a:srgbClr>
              </a:solidFill>
              <a:latin typeface="Arial 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6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2663" y="304800"/>
            <a:ext cx="2249487" cy="5622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304800"/>
            <a:ext cx="6597650" cy="5622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425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196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507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600693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6006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441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lvl="1" indent="-87313" defTabSz="915988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 defTabSz="9159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74"/>
            <a:ext cx="3286125" cy="1536494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4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6" y="2564904"/>
            <a:ext cx="3240360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6" y="4221088"/>
            <a:ext cx="3240360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124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521888" y="2852936"/>
            <a:ext cx="2150946" cy="2856648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521888" y="6003872"/>
            <a:ext cx="2150946" cy="377456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181979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Actividades clave y tareas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521888" y="2636912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Entregables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521888" y="5792695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Duración de la Fase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19400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1940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4" y="2858144"/>
            <a:ext cx="7175075" cy="3523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272484" y="1340768"/>
            <a:ext cx="9419456" cy="272067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8731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80476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429523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1596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833320" y="2852936"/>
            <a:ext cx="1839514" cy="1728217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833320" y="4881955"/>
            <a:ext cx="1839514" cy="151792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Desarrollo del Plan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833320" y="2636912"/>
            <a:ext cx="1839514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Responsables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836078" y="4665955"/>
            <a:ext cx="1836756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Cronograma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00350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0035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5" y="2858144"/>
            <a:ext cx="7416819" cy="244306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14" name="5 Redondear rectángulo de esquina sencilla"/>
          <p:cNvSpPr/>
          <p:nvPr userDrawn="1"/>
        </p:nvSpPr>
        <p:spPr bwMode="auto">
          <a:xfrm>
            <a:off x="272484" y="5408312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Indicadores de seguimiento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6"/>
          </p:nvPr>
        </p:nvSpPr>
        <p:spPr>
          <a:xfrm>
            <a:off x="272485" y="5623416"/>
            <a:ext cx="7416819" cy="776463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272484" y="1268760"/>
            <a:ext cx="9361036" cy="288032"/>
          </a:xfrm>
          <a:prstGeom prst="rect">
            <a:avLst/>
          </a:prstGeom>
          <a:solidFill>
            <a:srgbClr val="CFD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66788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-PROCE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272484" y="1844829"/>
            <a:ext cx="9404790" cy="4536499"/>
          </a:xfrm>
          <a:prstGeom prst="rect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0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endParaRPr lang="en-US" sz="1200" b="1" dirty="0" smtClean="0">
              <a:solidFill>
                <a:srgbClr val="29292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2360716" y="1556798"/>
            <a:ext cx="7194004" cy="2627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  <a:noAutofit/>
          </a:bodyPr>
          <a:lstStyle>
            <a:lvl1pPr algn="l">
              <a:buFont typeface="Arial" pitchFamily="34" charset="0"/>
              <a:buNone/>
              <a:defRPr lang="es-E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272480" y="1628824"/>
            <a:ext cx="2058182" cy="21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ctr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1408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Enfoque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6072" y="1340768"/>
            <a:ext cx="9419456" cy="2720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</a:defRPr>
            </a:lvl2pPr>
            <a:lvl3pPr marL="718731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3pPr>
            <a:lvl4pPr marL="1080476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429523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72480" y="1844825"/>
            <a:ext cx="9433048" cy="453650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80975" indent="-114300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271463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4988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625475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13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66577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497" y="2852937"/>
            <a:ext cx="8420100" cy="14700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7706" y="5157192"/>
            <a:ext cx="9906000" cy="17286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497" y="4364699"/>
            <a:ext cx="8424936" cy="1752600"/>
          </a:xfrm>
        </p:spPr>
        <p:txBody>
          <a:bodyPr>
            <a:normAutofit/>
          </a:bodyPr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</a:p>
          <a:p>
            <a:endParaRPr lang="en-US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9087460" y="452669"/>
            <a:ext cx="8262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>
            <a:off x="402722" y="3068960"/>
            <a:ext cx="0" cy="148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157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79316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4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75494" y="-3320"/>
            <a:ext cx="1318330" cy="9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1524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9AABC9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7708900" y="4916488"/>
            <a:ext cx="2084388" cy="1343025"/>
            <a:chOff x="4748" y="3249"/>
            <a:chExt cx="1366" cy="881"/>
          </a:xfrm>
        </p:grpSpPr>
        <p:pic>
          <p:nvPicPr>
            <p:cNvPr id="4" name="Picture 4" descr="blueline_col_con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48" y="3249"/>
              <a:ext cx="136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Vitalia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3" y="3790"/>
              <a:ext cx="771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0" y="3922713"/>
            <a:ext cx="3003550" cy="2935287"/>
            <a:chOff x="0" y="2398"/>
            <a:chExt cx="1967" cy="1922"/>
          </a:xfrm>
        </p:grpSpPr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0" y="2890"/>
              <a:ext cx="453" cy="453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sz="1800"/>
            </a:p>
          </p:txBody>
        </p:sp>
        <p:pic>
          <p:nvPicPr>
            <p:cNvPr id="8" name="Picture 8" descr="Microscopia confocal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" y="2879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 descr="066P1205LL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14" y="3866"/>
              <a:ext cx="453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011P1105LL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398"/>
              <a:ext cx="44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503" y="3370"/>
              <a:ext cx="453" cy="453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sz="1800"/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>
              <a:off x="0" y="3866"/>
              <a:ext cx="453" cy="453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sz="1800"/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1005" y="3866"/>
              <a:ext cx="450" cy="453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sz="1800"/>
            </a:p>
          </p:txBody>
        </p:sp>
        <p:pic>
          <p:nvPicPr>
            <p:cNvPr id="14" name="Picture 14" descr="046P0503LL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3382"/>
              <a:ext cx="45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" descr="Arabidopsis-completa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3" y="3870"/>
              <a:ext cx="451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 descr="uvas_1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05" y="3377"/>
              <a:ext cx="45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9348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6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049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401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9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879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38138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1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657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7876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4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74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6633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716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7402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8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611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1020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1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711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6911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3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575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69824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6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441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25207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9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8029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0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68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406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16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0270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5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339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1596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8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32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5237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639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7888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2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356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60419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305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9374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7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281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10146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0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29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4136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2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1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4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73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58495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7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333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04383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9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844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2378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2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380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1280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47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0927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623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6566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9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029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019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1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750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73111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4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167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4336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6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6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752600"/>
            <a:ext cx="42830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088" y="1752600"/>
            <a:ext cx="4284662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0167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9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238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24532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1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725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54506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39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46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55878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6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670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93157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78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0798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0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607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0673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3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196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5694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5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79158" y="1"/>
            <a:ext cx="1318330" cy="9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132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None/>
              <a:defRPr sz="16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888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489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077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7293260" y="3608572"/>
            <a:ext cx="2438906" cy="3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643" tIns="53643" rIns="53643" bIns="53643">
            <a:spAutoFit/>
          </a:bodyPr>
          <a:lstStyle/>
          <a:p>
            <a:pPr defTabSz="1072866" eaLnBrk="0" fontAlgn="auto" hangingPunct="0">
              <a:spcBef>
                <a:spcPts val="0"/>
              </a:spcBef>
              <a:spcAft>
                <a:spcPct val="50000"/>
              </a:spcAft>
            </a:pPr>
            <a:r>
              <a:rPr lang="es-ES" sz="1400" b="1" dirty="0">
                <a:solidFill>
                  <a:srgbClr val="74CAEA"/>
                </a:solidFill>
                <a:latin typeface="Arial" charset="0"/>
              </a:rPr>
              <a:t>Información adicional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7141016" y="3953806"/>
            <a:ext cx="0" cy="782777"/>
          </a:xfrm>
          <a:prstGeom prst="line">
            <a:avLst/>
          </a:prstGeom>
          <a:ln w="38100">
            <a:solidFill>
              <a:srgbClr val="C7C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7141016" y="3584456"/>
            <a:ext cx="0" cy="344841"/>
          </a:xfrm>
          <a:prstGeom prst="line">
            <a:avLst/>
          </a:prstGeom>
          <a:ln w="38100">
            <a:solidFill>
              <a:srgbClr val="74C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Z:\ORGANIZACIÓN INTERNA - básicos\Logos e imagen corporativa\Vdef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1844824"/>
            <a:ext cx="3119096" cy="17445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 userDrawn="1"/>
        </p:nvSpPr>
        <p:spPr>
          <a:xfrm>
            <a:off x="896549" y="5815685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www.silocompany.com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 V e l á z q u e z   24, 4º Derecha   | 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E - 2 8 0 0 1  Madrid (España)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902550" y="6093296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                               </a:t>
            </a:r>
            <a:r>
              <a:rPr lang="es-ES" sz="4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</a:t>
            </a:r>
            <a:r>
              <a:rPr lang="es-ES_tradnl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Calle 97A No. 9-82 Bogotá D.C.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(Colombia)</a:t>
            </a:r>
            <a:endParaRPr lang="es-ES" sz="1100" dirty="0" smtClean="0">
              <a:solidFill>
                <a:srgbClr val="292929">
                  <a:lumMod val="75000"/>
                  <a:lumOff val="25000"/>
                </a:srgbClr>
              </a:solidFill>
              <a:latin typeface="Arial 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913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552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6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820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600693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6006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540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lvl="1" indent="-87313" defTabSz="915988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 defTabSz="9159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74"/>
            <a:ext cx="3286125" cy="1536494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4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6" y="2564904"/>
            <a:ext cx="3240360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6" y="4221088"/>
            <a:ext cx="3240360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873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521888" y="2852936"/>
            <a:ext cx="2150946" cy="2856648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521888" y="6003872"/>
            <a:ext cx="2150946" cy="377456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181979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Actividades clave y tareas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521888" y="2636912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Entregables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521888" y="5792695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Duración de la Fase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19400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1940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4" y="2858144"/>
            <a:ext cx="7175075" cy="3523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272484" y="1340768"/>
            <a:ext cx="9419456" cy="272067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8731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80476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429523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9883"/>
      </p:ext>
    </p:extLst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833320" y="2852936"/>
            <a:ext cx="1839514" cy="1728217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833320" y="4881955"/>
            <a:ext cx="1839514" cy="151792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Desarrollo del Plan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833320" y="2636912"/>
            <a:ext cx="1839514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Responsables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836078" y="4665955"/>
            <a:ext cx="1836756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Cronograma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00350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0035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5" y="2858144"/>
            <a:ext cx="7416819" cy="244306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14" name="5 Redondear rectángulo de esquina sencilla"/>
          <p:cNvSpPr/>
          <p:nvPr userDrawn="1"/>
        </p:nvSpPr>
        <p:spPr bwMode="auto">
          <a:xfrm>
            <a:off x="272484" y="5408312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Indicadores de seguimiento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6"/>
          </p:nvPr>
        </p:nvSpPr>
        <p:spPr>
          <a:xfrm>
            <a:off x="272485" y="5623416"/>
            <a:ext cx="7416819" cy="776463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272484" y="1268760"/>
            <a:ext cx="9361036" cy="288032"/>
          </a:xfrm>
          <a:prstGeom prst="rect">
            <a:avLst/>
          </a:prstGeom>
          <a:solidFill>
            <a:srgbClr val="CFD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9631"/>
      </p:ext>
    </p:extLst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-PROCE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272484" y="1844829"/>
            <a:ext cx="9404790" cy="4536499"/>
          </a:xfrm>
          <a:prstGeom prst="rect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0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endParaRPr lang="en-US" sz="1200" b="1" dirty="0" smtClean="0">
              <a:solidFill>
                <a:srgbClr val="29292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2360716" y="1556798"/>
            <a:ext cx="7194004" cy="2627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  <a:noAutofit/>
          </a:bodyPr>
          <a:lstStyle>
            <a:lvl1pPr algn="l">
              <a:buFont typeface="Arial" pitchFamily="34" charset="0"/>
              <a:buNone/>
              <a:defRPr lang="es-E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272480" y="1628824"/>
            <a:ext cx="2058182" cy="21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ctr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1408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Enfoque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6072" y="1340768"/>
            <a:ext cx="9419456" cy="2720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</a:defRPr>
            </a:lvl2pPr>
            <a:lvl3pPr marL="718731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3pPr>
            <a:lvl4pPr marL="1080476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429523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72480" y="1844825"/>
            <a:ext cx="9433048" cy="453650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80975" indent="-114300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271463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4988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625475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13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6896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497" y="2852937"/>
            <a:ext cx="8420100" cy="14700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7706" y="5157192"/>
            <a:ext cx="9906000" cy="17286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497" y="4364699"/>
            <a:ext cx="8424936" cy="1752600"/>
          </a:xfrm>
        </p:spPr>
        <p:txBody>
          <a:bodyPr>
            <a:normAutofit/>
          </a:bodyPr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</a:p>
          <a:p>
            <a:endParaRPr lang="en-US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9087460" y="452669"/>
            <a:ext cx="8262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>
            <a:off x="402722" y="3068960"/>
            <a:ext cx="0" cy="148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8717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2060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0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0465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40109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2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46616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07629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5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7516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1534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7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8343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25462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0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4468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9476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31841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06169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4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1769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50397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7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6127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59245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04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9935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2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0974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19177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4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0631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6748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6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4130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56826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9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0733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00399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1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862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9447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4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6215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3396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62104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2177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8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35619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33747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1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616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4876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3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9837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6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897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10446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8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968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95837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0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38571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5583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3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170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8721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5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43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6699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8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857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71489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4501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95968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2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2749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88788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5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388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73261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7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6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58933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0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088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28748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2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7772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99837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4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5911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7766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7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76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8830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9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756252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50292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2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583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945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98460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16679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527399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4194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9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8168" y="6453336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2453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6668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1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56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None/>
              <a:defRPr sz="16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236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489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7226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5648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7293260" y="3608572"/>
            <a:ext cx="2438906" cy="3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643" tIns="53643" rIns="53643" bIns="53643">
            <a:spAutoFit/>
          </a:bodyPr>
          <a:lstStyle/>
          <a:p>
            <a:pPr defTabSz="1072866" eaLnBrk="0" fontAlgn="auto" hangingPunct="0">
              <a:spcBef>
                <a:spcPts val="0"/>
              </a:spcBef>
              <a:spcAft>
                <a:spcPct val="50000"/>
              </a:spcAft>
            </a:pPr>
            <a:r>
              <a:rPr lang="es-ES" sz="1400" b="1" dirty="0">
                <a:solidFill>
                  <a:srgbClr val="74CAEA"/>
                </a:solidFill>
                <a:latin typeface="Arial" charset="0"/>
              </a:rPr>
              <a:t>Información adicional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7141016" y="3953806"/>
            <a:ext cx="0" cy="782777"/>
          </a:xfrm>
          <a:prstGeom prst="line">
            <a:avLst/>
          </a:prstGeom>
          <a:ln w="38100">
            <a:solidFill>
              <a:srgbClr val="C7C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7141016" y="3584456"/>
            <a:ext cx="0" cy="344841"/>
          </a:xfrm>
          <a:prstGeom prst="line">
            <a:avLst/>
          </a:prstGeom>
          <a:ln w="38100">
            <a:solidFill>
              <a:srgbClr val="74C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Z:\ORGANIZACIÓN INTERNA - básicos\Logos e imagen corporativa\Vdef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1844824"/>
            <a:ext cx="3119096" cy="17445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 userDrawn="1"/>
        </p:nvSpPr>
        <p:spPr>
          <a:xfrm>
            <a:off x="896549" y="5815685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www.silocompany.com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 V e l á z q u e z   24, 4º Derecha   | 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E - 2 8 0 0 1  Madrid (España)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902550" y="6093296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                               </a:t>
            </a:r>
            <a:r>
              <a:rPr lang="es-ES" sz="4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</a:t>
            </a:r>
            <a:r>
              <a:rPr lang="es-ES_tradnl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Calle 97A No. 9-82 Bogotá D.C.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(Colombia)</a:t>
            </a:r>
            <a:endParaRPr lang="es-ES" sz="1100" dirty="0" smtClean="0">
              <a:solidFill>
                <a:srgbClr val="292929">
                  <a:lumMod val="75000"/>
                  <a:lumOff val="25000"/>
                </a:srgbClr>
              </a:solidFill>
              <a:latin typeface="Arial 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133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5002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381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8460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600693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6006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7831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lvl="1" indent="-87313" defTabSz="915988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 defTabSz="9159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74"/>
            <a:ext cx="3286125" cy="1536494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4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6" y="2564904"/>
            <a:ext cx="3240360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6" y="4221088"/>
            <a:ext cx="3240360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000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521888" y="2852936"/>
            <a:ext cx="2150946" cy="2856648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521888" y="6003872"/>
            <a:ext cx="2150946" cy="377456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181979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Actividades clave y tareas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521888" y="2636912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Entregables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521888" y="5792695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Duración de la Fase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19400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1940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4" y="2858144"/>
            <a:ext cx="7175075" cy="3523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272484" y="1340768"/>
            <a:ext cx="9419456" cy="272067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8731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80476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429523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3703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2663" y="304800"/>
            <a:ext cx="2249487" cy="5622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304800"/>
            <a:ext cx="6597650" cy="5622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833320" y="2852936"/>
            <a:ext cx="1839514" cy="1728217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833320" y="4881955"/>
            <a:ext cx="1839514" cy="151792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Desarrollo del Plan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833320" y="2636912"/>
            <a:ext cx="1839514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Responsables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836078" y="4665955"/>
            <a:ext cx="1836756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Cronograma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00350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0035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5" y="2858144"/>
            <a:ext cx="7416819" cy="244306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14" name="5 Redondear rectángulo de esquina sencilla"/>
          <p:cNvSpPr/>
          <p:nvPr userDrawn="1"/>
        </p:nvSpPr>
        <p:spPr bwMode="auto">
          <a:xfrm>
            <a:off x="272484" y="5408312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Indicadores de seguimiento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6"/>
          </p:nvPr>
        </p:nvSpPr>
        <p:spPr>
          <a:xfrm>
            <a:off x="272485" y="5623416"/>
            <a:ext cx="7416819" cy="776463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272484" y="1268760"/>
            <a:ext cx="9361036" cy="288032"/>
          </a:xfrm>
          <a:prstGeom prst="rect">
            <a:avLst/>
          </a:prstGeom>
          <a:solidFill>
            <a:srgbClr val="CFD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70050"/>
      </p:ext>
    </p:extLst>
  </p:cSld>
  <p:clrMapOvr>
    <a:masterClrMapping/>
  </p:clrMapOvr>
  <p:transition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-PROCE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272484" y="1844829"/>
            <a:ext cx="9404790" cy="4536499"/>
          </a:xfrm>
          <a:prstGeom prst="rect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0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endParaRPr lang="en-US" sz="1200" b="1" dirty="0" smtClean="0">
              <a:solidFill>
                <a:srgbClr val="29292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2360716" y="1556798"/>
            <a:ext cx="7194004" cy="2627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  <a:noAutofit/>
          </a:bodyPr>
          <a:lstStyle>
            <a:lvl1pPr algn="l">
              <a:buFont typeface="Arial" pitchFamily="34" charset="0"/>
              <a:buNone/>
              <a:defRPr lang="es-E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272480" y="1628824"/>
            <a:ext cx="2058182" cy="21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ctr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1408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Enfoque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6072" y="1340768"/>
            <a:ext cx="9419456" cy="2720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</a:defRPr>
            </a:lvl2pPr>
            <a:lvl3pPr marL="718731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3pPr>
            <a:lvl4pPr marL="1080476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429523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72480" y="1844825"/>
            <a:ext cx="9433048" cy="453650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80975" indent="-114300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271463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4988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625475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13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64662"/>
      </p:ext>
    </p:extLst>
  </p:cSld>
  <p:clrMapOvr>
    <a:masterClrMapping/>
  </p:clrMapOvr>
  <p:transition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91312" y="1559985"/>
            <a:ext cx="5699390" cy="706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7405" tIns="53701" rIns="107405" bIns="53701"/>
          <a:lstStyle>
            <a:lvl1pPr lvl="0" algn="l" defTabSz="915988" eaLnBrk="1" hangingPunct="1">
              <a:lnSpc>
                <a:spcPct val="110000"/>
              </a:lnSpc>
              <a:spcBef>
                <a:spcPct val="30000"/>
              </a:spcBef>
              <a:buClr>
                <a:srgbClr val="9AAE04"/>
              </a:buClr>
              <a:buFont typeface="Wingdings" pitchFamily="2" charset="2"/>
              <a:buNone/>
              <a:defRPr lang="es-ES_tradnl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266700" indent="-176213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541338" indent="-182563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tabLst/>
              <a:defRPr lang="es-ES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898525" indent="-228600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39850" indent="-228600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9050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6pPr>
            <a:lvl7pPr marL="23622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7pPr>
            <a:lvl8pPr marL="28194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8pPr>
            <a:lvl9pPr marL="32766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9pPr>
          </a:lstStyle>
          <a:p>
            <a:pPr>
              <a:defRPr/>
            </a:pPr>
            <a:r>
              <a:rPr lang="en-US" sz="2800" noProof="0" dirty="0" smtClean="0">
                <a:solidFill>
                  <a:srgbClr val="336699"/>
                </a:solidFill>
              </a:rPr>
              <a:t>Summary</a:t>
            </a:r>
            <a:endParaRPr lang="en-US" sz="2800" noProof="0" dirty="0">
              <a:solidFill>
                <a:srgbClr val="33669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390652" y="2266950"/>
            <a:ext cx="7140049" cy="3838575"/>
          </a:xfrm>
        </p:spPr>
        <p:txBody>
          <a:bodyPr/>
          <a:lstStyle>
            <a:lvl1pPr marL="0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0" indent="5588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b="1" dirty="0" smtClean="0">
                <a:solidFill>
                  <a:schemeClr val="bg2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34451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lang="es-ES" sz="19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843765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1900" b="1" dirty="0" smtClean="0">
                <a:solidFill>
                  <a:schemeClr val="bg2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16168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3" y="6399880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096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497" y="2852937"/>
            <a:ext cx="8420100" cy="14700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7706" y="5157192"/>
            <a:ext cx="9906000" cy="17286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497" y="4364699"/>
            <a:ext cx="8424936" cy="1752600"/>
          </a:xfrm>
        </p:spPr>
        <p:txBody>
          <a:bodyPr>
            <a:normAutofit/>
          </a:bodyPr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</a:p>
          <a:p>
            <a:endParaRPr lang="en-US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9087460" y="452669"/>
            <a:ext cx="8262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>
            <a:off x="402722" y="3068960"/>
            <a:ext cx="0" cy="148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4819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9207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6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8308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43988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018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27793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1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468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95176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3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9704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0068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6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2642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6255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2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1524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9AABC9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3" name="Picture 3" descr="blueline_col_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9700" y="5788025"/>
            <a:ext cx="2082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-3175" y="3937000"/>
            <a:ext cx="3016250" cy="2922588"/>
            <a:chOff x="-2" y="2480"/>
            <a:chExt cx="1900" cy="184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2944"/>
              <a:ext cx="436" cy="436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84" y="3406"/>
              <a:ext cx="436" cy="436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3883"/>
              <a:ext cx="436" cy="436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67" y="3883"/>
              <a:ext cx="435" cy="436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pic>
          <p:nvPicPr>
            <p:cNvPr id="9" name="Picture 9"/>
            <p:cNvPicPr preferRelativeResize="0"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7" y="3890"/>
              <a:ext cx="431" cy="4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" y="2480"/>
              <a:ext cx="431" cy="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 preferRelativeResize="0">
              <a:picLocks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8" y="3418"/>
              <a:ext cx="431" cy="4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Picture 12"/>
            <p:cNvPicPr preferRelativeResize="0">
              <a:picLocks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" y="2933"/>
              <a:ext cx="431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13"/>
            <p:cNvPicPr preferRelativeResize="0">
              <a:picLocks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" y="3881"/>
              <a:ext cx="431" cy="4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" name="Picture 14"/>
            <p:cNvPicPr preferRelativeResize="0">
              <a:picLocks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3418"/>
              <a:ext cx="433" cy="4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316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9843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4129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3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9526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89680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5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6736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2187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928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01260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0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380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3633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2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444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78098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5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2850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32056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8161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9658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0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7039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12939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23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174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0332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20088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7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4533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37755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9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4832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12013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2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5014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66699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4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8172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29858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6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0485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34727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9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161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19570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1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156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5985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4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1015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83865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72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498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8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7774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73614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1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790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2356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3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1906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22459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6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7590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92010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8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2260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593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0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7446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2530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3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6145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19758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5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76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58082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8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5065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06961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8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752600"/>
            <a:ext cx="42830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088" y="1752600"/>
            <a:ext cx="4284662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03629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2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32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300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5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22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37171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7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7932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None/>
              <a:defRPr sz="16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583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489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9879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5689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7293260" y="3608572"/>
            <a:ext cx="2438906" cy="3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643" tIns="53643" rIns="53643" bIns="53643">
            <a:spAutoFit/>
          </a:bodyPr>
          <a:lstStyle/>
          <a:p>
            <a:pPr defTabSz="1072866" eaLnBrk="0" fontAlgn="auto" hangingPunct="0">
              <a:spcBef>
                <a:spcPts val="0"/>
              </a:spcBef>
              <a:spcAft>
                <a:spcPct val="50000"/>
              </a:spcAft>
            </a:pPr>
            <a:r>
              <a:rPr lang="es-ES" sz="1400" b="1" dirty="0">
                <a:solidFill>
                  <a:srgbClr val="74CAEA"/>
                </a:solidFill>
                <a:latin typeface="Arial" charset="0"/>
              </a:rPr>
              <a:t>Información adicional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7141016" y="3953806"/>
            <a:ext cx="0" cy="782777"/>
          </a:xfrm>
          <a:prstGeom prst="line">
            <a:avLst/>
          </a:prstGeom>
          <a:ln w="38100">
            <a:solidFill>
              <a:srgbClr val="C7C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7141016" y="3584456"/>
            <a:ext cx="0" cy="344841"/>
          </a:xfrm>
          <a:prstGeom prst="line">
            <a:avLst/>
          </a:prstGeom>
          <a:ln w="38100">
            <a:solidFill>
              <a:srgbClr val="74C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Z:\ORGANIZACIÓN INTERNA - básicos\Logos e imagen corporativa\Vdef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1844824"/>
            <a:ext cx="3119096" cy="17445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 userDrawn="1"/>
        </p:nvSpPr>
        <p:spPr>
          <a:xfrm>
            <a:off x="896549" y="5815685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www.silocompany.com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 V e l á z q u e z   24, 4º Derecha   | 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E - 2 8 0 0 1  Madrid (España)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902550" y="6093296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                               </a:t>
            </a:r>
            <a:r>
              <a:rPr lang="es-ES" sz="4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</a:t>
            </a:r>
            <a:r>
              <a:rPr lang="es-ES_tradnl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Calle 97A No. 9-82 Bogotá D.C.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(Colombia)</a:t>
            </a:r>
            <a:endParaRPr lang="es-ES" sz="1100" dirty="0" smtClean="0">
              <a:solidFill>
                <a:srgbClr val="292929">
                  <a:lumMod val="75000"/>
                  <a:lumOff val="25000"/>
                </a:srgbClr>
              </a:solidFill>
              <a:latin typeface="Arial 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2026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5023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8556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01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600693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6006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7032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lvl="1" indent="-87313" defTabSz="915988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 defTabSz="9159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74"/>
            <a:ext cx="3286125" cy="1536494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4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6" y="2564904"/>
            <a:ext cx="3240360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6" y="4221088"/>
            <a:ext cx="3240360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871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521888" y="2852936"/>
            <a:ext cx="2150946" cy="2856648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521888" y="6003872"/>
            <a:ext cx="2150946" cy="377456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181979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Actividades clave y tareas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521888" y="2636912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Entregables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521888" y="5792695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Duración de la Fase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19400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1940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4" y="2858144"/>
            <a:ext cx="7175075" cy="3523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272484" y="1340768"/>
            <a:ext cx="9419456" cy="272067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8731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80476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429523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22099"/>
      </p:ext>
    </p:extLst>
  </p:cSld>
  <p:clrMapOvr>
    <a:masterClrMapping/>
  </p:clrMapOvr>
  <p:transition>
    <p:wipe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833320" y="2852936"/>
            <a:ext cx="1839514" cy="1728217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833320" y="4881955"/>
            <a:ext cx="1839514" cy="151792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Desarrollo del Plan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833320" y="2636912"/>
            <a:ext cx="1839514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Responsables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836078" y="4665955"/>
            <a:ext cx="1836756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Cronograma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00350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0035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5" y="2858144"/>
            <a:ext cx="7416819" cy="244306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14" name="5 Redondear rectángulo de esquina sencilla"/>
          <p:cNvSpPr/>
          <p:nvPr userDrawn="1"/>
        </p:nvSpPr>
        <p:spPr bwMode="auto">
          <a:xfrm>
            <a:off x="272484" y="5408312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Indicadores de seguimiento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6"/>
          </p:nvPr>
        </p:nvSpPr>
        <p:spPr>
          <a:xfrm>
            <a:off x="272485" y="5623416"/>
            <a:ext cx="7416819" cy="776463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272484" y="1268760"/>
            <a:ext cx="9361036" cy="288032"/>
          </a:xfrm>
          <a:prstGeom prst="rect">
            <a:avLst/>
          </a:prstGeom>
          <a:solidFill>
            <a:srgbClr val="CFD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1162"/>
      </p:ext>
    </p:extLst>
  </p:cSld>
  <p:clrMapOvr>
    <a:masterClrMapping/>
  </p:clrMapOvr>
  <p:transition>
    <p:wipe dir="r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-PROCE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272484" y="1844829"/>
            <a:ext cx="9404790" cy="4536499"/>
          </a:xfrm>
          <a:prstGeom prst="rect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0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endParaRPr lang="en-US" sz="1200" b="1" dirty="0" smtClean="0">
              <a:solidFill>
                <a:srgbClr val="29292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2360716" y="1556798"/>
            <a:ext cx="7194004" cy="2627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  <a:noAutofit/>
          </a:bodyPr>
          <a:lstStyle>
            <a:lvl1pPr algn="l">
              <a:buFont typeface="Arial" pitchFamily="34" charset="0"/>
              <a:buNone/>
              <a:defRPr lang="es-E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272480" y="1628824"/>
            <a:ext cx="2058182" cy="21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ctr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1408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Enfoque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6072" y="1340768"/>
            <a:ext cx="9419456" cy="2720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</a:defRPr>
            </a:lvl2pPr>
            <a:lvl3pPr marL="718731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3pPr>
            <a:lvl4pPr marL="1080476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429523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72480" y="1844825"/>
            <a:ext cx="9433048" cy="453650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80975" indent="-114300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271463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4988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625475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13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28526"/>
      </p:ext>
    </p:extLst>
  </p:cSld>
  <p:clrMapOvr>
    <a:masterClrMapping/>
  </p:clrMapOvr>
  <p:transition>
    <p:wipe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497" y="2852937"/>
            <a:ext cx="8420100" cy="14700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7706" y="5157192"/>
            <a:ext cx="9906000" cy="17286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497" y="4364699"/>
            <a:ext cx="8424936" cy="1752600"/>
          </a:xfrm>
        </p:spPr>
        <p:txBody>
          <a:bodyPr>
            <a:normAutofit/>
          </a:bodyPr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</a:p>
          <a:p>
            <a:endParaRPr lang="en-US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9087460" y="452669"/>
            <a:ext cx="8262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>
            <a:off x="402722" y="3068960"/>
            <a:ext cx="0" cy="148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5085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9487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2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3971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77720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4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0124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85021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7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1233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29130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9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70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57337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2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4466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5814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8602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05147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6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5313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58821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9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6399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8097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1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8455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32442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4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8417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64335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6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1588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4096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8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8817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85939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1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060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8510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3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48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984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6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2036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51633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3899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65322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3847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91605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3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0078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85405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5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4272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462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8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608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4456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0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6388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2556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2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326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46252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5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2997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00586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7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0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9039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80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21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5844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220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1568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4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8184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9462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7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9130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8522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9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8094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43117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2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7252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6094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4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960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14357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96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1530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201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9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758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73770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1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8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39446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04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6113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69299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7454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62481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8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3885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54509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1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0056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0127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3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1510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None/>
              <a:defRPr sz="16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3755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489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0599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1541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7293260" y="3608572"/>
            <a:ext cx="2438906" cy="3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643" tIns="53643" rIns="53643" bIns="53643">
            <a:spAutoFit/>
          </a:bodyPr>
          <a:lstStyle/>
          <a:p>
            <a:pPr defTabSz="1072866" eaLnBrk="0" fontAlgn="auto" hangingPunct="0">
              <a:spcBef>
                <a:spcPts val="0"/>
              </a:spcBef>
              <a:spcAft>
                <a:spcPct val="50000"/>
              </a:spcAft>
            </a:pPr>
            <a:r>
              <a:rPr lang="es-ES" sz="1400" b="1" dirty="0">
                <a:solidFill>
                  <a:srgbClr val="74CAEA"/>
                </a:solidFill>
                <a:latin typeface="Arial" charset="0"/>
              </a:rPr>
              <a:t>Información adicional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7141016" y="3953806"/>
            <a:ext cx="0" cy="782777"/>
          </a:xfrm>
          <a:prstGeom prst="line">
            <a:avLst/>
          </a:prstGeom>
          <a:ln w="38100">
            <a:solidFill>
              <a:srgbClr val="C7C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7141016" y="3584456"/>
            <a:ext cx="0" cy="344841"/>
          </a:xfrm>
          <a:prstGeom prst="line">
            <a:avLst/>
          </a:prstGeom>
          <a:ln w="38100">
            <a:solidFill>
              <a:srgbClr val="74C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Z:\ORGANIZACIÓN INTERNA - básicos\Logos e imagen corporativa\Vdef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1844824"/>
            <a:ext cx="3119096" cy="17445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 userDrawn="1"/>
        </p:nvSpPr>
        <p:spPr>
          <a:xfrm>
            <a:off x="896549" y="5815685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www.silocompany.com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 V e l á z q u e z   24, 4º Derecha   | 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E - 2 8 0 0 1  Madrid (España)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902550" y="6093296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                               </a:t>
            </a:r>
            <a:r>
              <a:rPr lang="es-ES" sz="4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</a:t>
            </a:r>
            <a:r>
              <a:rPr lang="es-ES_tradnl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Calle 97A No. 9-82 Bogotá D.C.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(Colombia)</a:t>
            </a:r>
            <a:endParaRPr lang="es-ES" sz="1100" dirty="0" smtClean="0">
              <a:solidFill>
                <a:srgbClr val="292929">
                  <a:lumMod val="75000"/>
                  <a:lumOff val="25000"/>
                </a:srgbClr>
              </a:solidFill>
              <a:latin typeface="Arial 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1433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34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347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73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600693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6006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2074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lvl="1" indent="-87313" defTabSz="915988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 defTabSz="9159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74"/>
            <a:ext cx="3286125" cy="1536494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4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6" y="2564904"/>
            <a:ext cx="3240360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6" y="4221088"/>
            <a:ext cx="3240360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977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521888" y="2852936"/>
            <a:ext cx="2150946" cy="2856648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521888" y="6003872"/>
            <a:ext cx="2150946" cy="377456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181979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Actividades clave y tareas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521888" y="2636912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Entregables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521888" y="5792695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Duración de la Fase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19400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1940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4" y="2858144"/>
            <a:ext cx="7175075" cy="3523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272484" y="1340768"/>
            <a:ext cx="9419456" cy="272067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8731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80476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429523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74969"/>
      </p:ext>
    </p:extLst>
  </p:cSld>
  <p:clrMapOvr>
    <a:masterClrMapping/>
  </p:clrMapOvr>
  <p:transition>
    <p:wipe dir="r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833320" y="2852936"/>
            <a:ext cx="1839514" cy="1728217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833320" y="4881955"/>
            <a:ext cx="1839514" cy="151792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Desarrollo del Plan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833320" y="2636912"/>
            <a:ext cx="1839514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Responsables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836078" y="4665955"/>
            <a:ext cx="1836756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Cronograma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00350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0035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5" y="2858144"/>
            <a:ext cx="7416819" cy="244306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14" name="5 Redondear rectángulo de esquina sencilla"/>
          <p:cNvSpPr/>
          <p:nvPr userDrawn="1"/>
        </p:nvSpPr>
        <p:spPr bwMode="auto">
          <a:xfrm>
            <a:off x="272484" y="5408312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Indicadores de seguimiento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6"/>
          </p:nvPr>
        </p:nvSpPr>
        <p:spPr>
          <a:xfrm>
            <a:off x="272485" y="5623416"/>
            <a:ext cx="7416819" cy="776463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272484" y="1268760"/>
            <a:ext cx="9361036" cy="288032"/>
          </a:xfrm>
          <a:prstGeom prst="rect">
            <a:avLst/>
          </a:prstGeom>
          <a:solidFill>
            <a:srgbClr val="CFD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27999"/>
      </p:ext>
    </p:extLst>
  </p:cSld>
  <p:clrMapOvr>
    <a:masterClrMapping/>
  </p:clrMapOvr>
  <p:transition>
    <p:wipe dir="r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-PROCE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272484" y="1844829"/>
            <a:ext cx="9404790" cy="4536499"/>
          </a:xfrm>
          <a:prstGeom prst="rect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0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endParaRPr lang="en-US" sz="1200" b="1" dirty="0" smtClean="0">
              <a:solidFill>
                <a:srgbClr val="29292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2360716" y="1556798"/>
            <a:ext cx="7194004" cy="2627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  <a:noAutofit/>
          </a:bodyPr>
          <a:lstStyle>
            <a:lvl1pPr algn="l">
              <a:buFont typeface="Arial" pitchFamily="34" charset="0"/>
              <a:buNone/>
              <a:defRPr lang="es-E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272480" y="1628824"/>
            <a:ext cx="2058182" cy="21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ctr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1408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Enfoque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6072" y="1340768"/>
            <a:ext cx="9419456" cy="2720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</a:defRPr>
            </a:lvl2pPr>
            <a:lvl3pPr marL="718731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3pPr>
            <a:lvl4pPr marL="1080476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429523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72480" y="1844825"/>
            <a:ext cx="9433048" cy="453650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80975" indent="-114300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271463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4988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625475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13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37031"/>
      </p:ext>
    </p:extLst>
  </p:cSld>
  <p:clrMapOvr>
    <a:masterClrMapping/>
  </p:clrMapOvr>
  <p:transition>
    <p:wipe dir="r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497" y="2852937"/>
            <a:ext cx="8420100" cy="14700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7706" y="5157192"/>
            <a:ext cx="9906000" cy="17286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497" y="4364699"/>
            <a:ext cx="8424936" cy="1752600"/>
          </a:xfrm>
        </p:spPr>
        <p:txBody>
          <a:bodyPr>
            <a:normAutofit/>
          </a:bodyPr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</a:p>
          <a:p>
            <a:endParaRPr lang="en-US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9087460" y="452669"/>
            <a:ext cx="8262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>
            <a:off x="402722" y="3068960"/>
            <a:ext cx="0" cy="148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974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34256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8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3633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None/>
              <a:defRPr sz="16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23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2663" y="304800"/>
            <a:ext cx="2249487" cy="5622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304800"/>
            <a:ext cx="6597650" cy="5622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489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9077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9731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7293260" y="3608572"/>
            <a:ext cx="2438906" cy="3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643" tIns="53643" rIns="53643" bIns="53643">
            <a:spAutoFit/>
          </a:bodyPr>
          <a:lstStyle/>
          <a:p>
            <a:pPr defTabSz="1072866" eaLnBrk="0" fontAlgn="auto" hangingPunct="0">
              <a:spcBef>
                <a:spcPts val="0"/>
              </a:spcBef>
              <a:spcAft>
                <a:spcPct val="50000"/>
              </a:spcAft>
            </a:pPr>
            <a:r>
              <a:rPr lang="es-ES" sz="1400" b="1" dirty="0">
                <a:solidFill>
                  <a:srgbClr val="74CAEA"/>
                </a:solidFill>
                <a:latin typeface="Arial" charset="0"/>
              </a:rPr>
              <a:t>Información adicional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7141016" y="3953806"/>
            <a:ext cx="0" cy="782777"/>
          </a:xfrm>
          <a:prstGeom prst="line">
            <a:avLst/>
          </a:prstGeom>
          <a:ln w="38100">
            <a:solidFill>
              <a:srgbClr val="C7C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7141016" y="3584456"/>
            <a:ext cx="0" cy="344841"/>
          </a:xfrm>
          <a:prstGeom prst="line">
            <a:avLst/>
          </a:prstGeom>
          <a:ln w="38100">
            <a:solidFill>
              <a:srgbClr val="74C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Z:\ORGANIZACIÓN INTERNA - básicos\Logos e imagen corporativa\Vdef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1844824"/>
            <a:ext cx="3119096" cy="17445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 userDrawn="1"/>
        </p:nvSpPr>
        <p:spPr>
          <a:xfrm>
            <a:off x="896549" y="5815685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www.silocompany.com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 V e l á z q u e z   24, 4º Derecha   | 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E - 2 8 0 0 1  Madrid (España)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902550" y="6093296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                               </a:t>
            </a:r>
            <a:r>
              <a:rPr lang="es-ES" sz="4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</a:t>
            </a:r>
            <a:r>
              <a:rPr lang="es-ES_tradnl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Calle 97A No. 9-82 Bogotá D.C.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(Colombia)</a:t>
            </a:r>
            <a:endParaRPr lang="es-ES" sz="1100" dirty="0" smtClean="0">
              <a:solidFill>
                <a:srgbClr val="292929">
                  <a:lumMod val="75000"/>
                  <a:lumOff val="25000"/>
                </a:srgbClr>
              </a:solidFill>
              <a:latin typeface="Arial 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802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9024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5091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2320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600693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6006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4245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lvl="1" indent="-87313" defTabSz="915988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 defTabSz="9159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74"/>
            <a:ext cx="3286125" cy="1536494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4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6" y="2564904"/>
            <a:ext cx="3240360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6" y="4221088"/>
            <a:ext cx="3240360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18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521888" y="2852936"/>
            <a:ext cx="2150946" cy="2856648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521888" y="6003872"/>
            <a:ext cx="2150946" cy="377456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181979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Actividades clave y tareas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521888" y="2636912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Entregables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521888" y="5792695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Duración de la Fase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19400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1940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4" y="2858144"/>
            <a:ext cx="7175075" cy="3523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272484" y="1340768"/>
            <a:ext cx="9419456" cy="272067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8731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80476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429523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88849"/>
      </p:ext>
    </p:extLst>
  </p:cSld>
  <p:clrMapOvr>
    <a:masterClrMapping/>
  </p:clrMapOvr>
  <p:transition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833320" y="2852936"/>
            <a:ext cx="1839514" cy="1728217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833320" y="4881955"/>
            <a:ext cx="1839514" cy="151792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Desarrollo del Plan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833320" y="2636912"/>
            <a:ext cx="1839514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Responsables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836078" y="4665955"/>
            <a:ext cx="1836756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Cronograma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00350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0035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5" y="2858144"/>
            <a:ext cx="7416819" cy="244306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14" name="5 Redondear rectángulo de esquina sencilla"/>
          <p:cNvSpPr/>
          <p:nvPr userDrawn="1"/>
        </p:nvSpPr>
        <p:spPr bwMode="auto">
          <a:xfrm>
            <a:off x="272484" y="5408312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Indicadores de seguimiento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6"/>
          </p:nvPr>
        </p:nvSpPr>
        <p:spPr>
          <a:xfrm>
            <a:off x="272485" y="5623416"/>
            <a:ext cx="7416819" cy="776463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272484" y="1268760"/>
            <a:ext cx="9361036" cy="288032"/>
          </a:xfrm>
          <a:prstGeom prst="rect">
            <a:avLst/>
          </a:prstGeom>
          <a:solidFill>
            <a:srgbClr val="CFD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70058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/>
          <a:lstStyle/>
          <a:p>
            <a:pPr marL="87313" indent="-87313" defTabSz="915988"/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lvl="1" indent="-87313" defTabSz="915988" eaLnBrk="0" hangingPunct="0">
              <a:lnSpc>
                <a:spcPct val="110000"/>
              </a:lnSpc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 defTabSz="915988" eaLnBrk="0" hangingPunct="0"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74"/>
            <a:ext cx="3286125" cy="1536494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/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4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/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6" y="2564904"/>
            <a:ext cx="3240360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6" y="4221088"/>
            <a:ext cx="3240360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57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-PROCE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272484" y="1844829"/>
            <a:ext cx="9404790" cy="4536499"/>
          </a:xfrm>
          <a:prstGeom prst="rect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0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endParaRPr lang="en-US" sz="1200" b="1" dirty="0" smtClean="0">
              <a:solidFill>
                <a:srgbClr val="29292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2360716" y="1556798"/>
            <a:ext cx="7194004" cy="2627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  <a:noAutofit/>
          </a:bodyPr>
          <a:lstStyle>
            <a:lvl1pPr algn="l">
              <a:buFont typeface="Arial" pitchFamily="34" charset="0"/>
              <a:buNone/>
              <a:defRPr lang="es-E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272480" y="1628824"/>
            <a:ext cx="2058182" cy="21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ctr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1408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Enfoque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6072" y="1340768"/>
            <a:ext cx="9419456" cy="2720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</a:defRPr>
            </a:lvl2pPr>
            <a:lvl3pPr marL="718731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3pPr>
            <a:lvl4pPr marL="1080476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429523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72480" y="1844825"/>
            <a:ext cx="9433048" cy="453650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80975" indent="-114300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271463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4988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625475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13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5267"/>
      </p:ext>
    </p:extLst>
  </p:cSld>
  <p:clrMapOvr>
    <a:masterClrMapping/>
  </p:clrMapOvr>
  <p:transition>
    <p:wipe dir="r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91312" y="1559985"/>
            <a:ext cx="5699390" cy="706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7405" tIns="53701" rIns="107405" bIns="53701"/>
          <a:lstStyle>
            <a:lvl1pPr lvl="0" algn="l" defTabSz="915988" eaLnBrk="1" hangingPunct="1">
              <a:lnSpc>
                <a:spcPct val="110000"/>
              </a:lnSpc>
              <a:spcBef>
                <a:spcPct val="30000"/>
              </a:spcBef>
              <a:buClr>
                <a:srgbClr val="9AAE04"/>
              </a:buClr>
              <a:buFont typeface="Wingdings" pitchFamily="2" charset="2"/>
              <a:buNone/>
              <a:defRPr lang="es-ES_tradnl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266700" indent="-176213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541338" indent="-182563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tabLst/>
              <a:defRPr lang="es-ES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898525" indent="-228600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39850" indent="-228600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9050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6pPr>
            <a:lvl7pPr marL="23622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7pPr>
            <a:lvl8pPr marL="28194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8pPr>
            <a:lvl9pPr marL="32766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9pPr>
          </a:lstStyle>
          <a:p>
            <a:pPr>
              <a:defRPr/>
            </a:pPr>
            <a:r>
              <a:rPr lang="en-US" sz="2800" noProof="0" dirty="0" smtClean="0">
                <a:solidFill>
                  <a:srgbClr val="336699"/>
                </a:solidFill>
              </a:rPr>
              <a:t>Summary</a:t>
            </a:r>
            <a:endParaRPr lang="en-US" sz="2800" noProof="0" dirty="0">
              <a:solidFill>
                <a:srgbClr val="33669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390652" y="2266950"/>
            <a:ext cx="7140049" cy="3838575"/>
          </a:xfrm>
        </p:spPr>
        <p:txBody>
          <a:bodyPr/>
          <a:lstStyle>
            <a:lvl1pPr marL="0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0" indent="5588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b="1" dirty="0" smtClean="0">
                <a:solidFill>
                  <a:schemeClr val="bg2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34451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lang="es-ES" sz="19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843765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1900" b="1" dirty="0" smtClean="0">
                <a:solidFill>
                  <a:schemeClr val="bg2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16168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3" y="6399880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2854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497" y="2852937"/>
            <a:ext cx="8420100" cy="14700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7706" y="5157192"/>
            <a:ext cx="9906000" cy="17286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497" y="4364699"/>
            <a:ext cx="8424936" cy="1752600"/>
          </a:xfrm>
        </p:spPr>
        <p:txBody>
          <a:bodyPr>
            <a:normAutofit/>
          </a:bodyPr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</a:p>
          <a:p>
            <a:endParaRPr lang="en-US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9087460" y="452669"/>
            <a:ext cx="8262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>
            <a:off x="402722" y="3068960"/>
            <a:ext cx="0" cy="148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4795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47080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3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6079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None/>
              <a:defRPr sz="16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1675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489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2725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8759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7293260" y="3608572"/>
            <a:ext cx="2438906" cy="3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643" tIns="53643" rIns="53643" bIns="53643">
            <a:spAutoFit/>
          </a:bodyPr>
          <a:lstStyle/>
          <a:p>
            <a:pPr defTabSz="1072866" eaLnBrk="0" fontAlgn="auto" hangingPunct="0">
              <a:spcBef>
                <a:spcPts val="0"/>
              </a:spcBef>
              <a:spcAft>
                <a:spcPct val="50000"/>
              </a:spcAft>
            </a:pPr>
            <a:r>
              <a:rPr lang="es-ES" sz="1400" b="1" dirty="0">
                <a:solidFill>
                  <a:srgbClr val="74CAEA"/>
                </a:solidFill>
                <a:latin typeface="Arial" charset="0"/>
              </a:rPr>
              <a:t>Información adicional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7141016" y="3953806"/>
            <a:ext cx="0" cy="782777"/>
          </a:xfrm>
          <a:prstGeom prst="line">
            <a:avLst/>
          </a:prstGeom>
          <a:ln w="38100">
            <a:solidFill>
              <a:srgbClr val="C7C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7141016" y="3584456"/>
            <a:ext cx="0" cy="344841"/>
          </a:xfrm>
          <a:prstGeom prst="line">
            <a:avLst/>
          </a:prstGeom>
          <a:ln w="38100">
            <a:solidFill>
              <a:srgbClr val="74C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Z:\ORGANIZACIÓN INTERNA - básicos\Logos e imagen corporativa\Vdef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1844824"/>
            <a:ext cx="3119096" cy="17445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 userDrawn="1"/>
        </p:nvSpPr>
        <p:spPr>
          <a:xfrm>
            <a:off x="896549" y="5815685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www.silocompany.com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 V e l á z q u e z   24, 4º Derecha   | 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E - 2 8 0 0 1  Madrid (España)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902550" y="6093296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                               </a:t>
            </a:r>
            <a:r>
              <a:rPr lang="es-ES" sz="4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</a:t>
            </a:r>
            <a:r>
              <a:rPr lang="es-ES_tradnl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Calle 97A No. 9-82 Bogotá D.C.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(Colombia)</a:t>
            </a:r>
            <a:endParaRPr lang="es-ES" sz="1100" dirty="0" smtClean="0">
              <a:solidFill>
                <a:srgbClr val="292929">
                  <a:lumMod val="75000"/>
                  <a:lumOff val="25000"/>
                </a:srgbClr>
              </a:solidFill>
              <a:latin typeface="Arial 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6874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2032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15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13" tIns="215704" rIns="91313" bIns="45655"/>
          <a:lstStyle/>
          <a:p>
            <a:pPr marL="87194" indent="-87194" defTabSz="91473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lIns="91313" tIns="45655" rIns="91313" bIns="45655" anchor="ctr"/>
          <a:lstStyle/>
          <a:p>
            <a:pPr defTabSz="1071401" fontAlgn="auto">
              <a:spcBef>
                <a:spcPts val="0"/>
              </a:spcBef>
              <a:spcAft>
                <a:spcPts val="0"/>
              </a:spcAft>
            </a:pPr>
            <a:r>
              <a:rPr lang="es-ES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83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13" tIns="233678" rIns="91313" bIns="45655"/>
          <a:lstStyle/>
          <a:p>
            <a:pPr marL="87194" lvl="1" indent="-87194" defTabSz="914738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194" indent="-87194" defTabSz="914738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lIns="91313" tIns="45655" rIns="91313" bIns="45655" anchor="ctr"/>
          <a:lstStyle/>
          <a:p>
            <a:pPr defTabSz="1071401" fontAlgn="auto">
              <a:spcBef>
                <a:spcPts val="0"/>
              </a:spcBef>
              <a:spcAft>
                <a:spcPts val="0"/>
              </a:spcAft>
            </a:pPr>
            <a:r>
              <a:rPr lang="es-ES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89"/>
            <a:ext cx="3286125" cy="1536495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13" tIns="233678" rIns="91313" bIns="45655"/>
          <a:lstStyle/>
          <a:p>
            <a:pPr marL="87194" indent="-87194" defTabSz="91473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5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lIns="91313" tIns="45655" rIns="91313" bIns="45655" anchor="ctr"/>
          <a:lstStyle/>
          <a:p>
            <a:pPr defTabSz="1071401" fontAlgn="auto">
              <a:spcBef>
                <a:spcPts val="0"/>
              </a:spcBef>
              <a:spcAft>
                <a:spcPts val="0"/>
              </a:spcAft>
            </a:pPr>
            <a:r>
              <a:rPr lang="es-ES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2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13" tIns="233678" rIns="91313" bIns="45655"/>
          <a:lstStyle/>
          <a:p>
            <a:pPr marL="87194" indent="-87194" defTabSz="91473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lIns="91313" tIns="45655" rIns="91313" bIns="45655" anchor="ctr"/>
          <a:lstStyle/>
          <a:p>
            <a:pPr defTabSz="1071401" fontAlgn="auto">
              <a:spcBef>
                <a:spcPts val="0"/>
              </a:spcBef>
              <a:spcAft>
                <a:spcPts val="0"/>
              </a:spcAft>
            </a:pPr>
            <a:r>
              <a:rPr lang="es-ES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364" tIns="45677" rIns="91364" bIns="45677" numCol="1" anchor="t" anchorCtr="0" compatLnSpc="1">
            <a:prstTxWarp prst="textNoShape">
              <a:avLst/>
            </a:prstTxWarp>
            <a:noAutofit/>
          </a:bodyPr>
          <a:lstStyle>
            <a:lvl1pPr marL="85607" indent="-85607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7" y="2564904"/>
            <a:ext cx="3240361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364" tIns="45677" rIns="91364" bIns="45677" numCol="1" anchor="t" anchorCtr="0" compatLnSpc="1">
            <a:prstTxWarp prst="textNoShape">
              <a:avLst/>
            </a:prstTxWarp>
            <a:noAutofit/>
          </a:bodyPr>
          <a:lstStyle>
            <a:lvl1pPr marL="85607" indent="-85607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7" y="4221088"/>
            <a:ext cx="3240361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364" tIns="45677" rIns="91364" bIns="45677" numCol="1" anchor="t" anchorCtr="0" compatLnSpc="1">
            <a:prstTxWarp prst="textNoShape">
              <a:avLst/>
            </a:prstTxWarp>
            <a:noAutofit/>
          </a:bodyPr>
          <a:lstStyle>
            <a:lvl1pPr marL="85607" indent="-85607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364" tIns="45677" rIns="91364" bIns="45677" numCol="1" anchor="t" anchorCtr="0" compatLnSpc="1">
            <a:prstTxWarp prst="textNoShape">
              <a:avLst/>
            </a:prstTxWarp>
            <a:noAutofit/>
          </a:bodyPr>
          <a:lstStyle>
            <a:lvl1pPr marL="85607" indent="-85607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41" tIns="53563" rIns="107141" bIns="53563" rtlCol="0" anchor="ctr"/>
          <a:lstStyle/>
          <a:p>
            <a:pPr algn="ctr" defTabSz="1071401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95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3" y="6399880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996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3437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600693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6006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87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lvl="1" indent="-87313" defTabSz="915988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 defTabSz="9159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74"/>
            <a:ext cx="3286125" cy="1536494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4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6" y="2564904"/>
            <a:ext cx="3240360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6" y="4221088"/>
            <a:ext cx="3240360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779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521888" y="2852936"/>
            <a:ext cx="2150946" cy="2856648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521888" y="6003872"/>
            <a:ext cx="2150946" cy="377456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181979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Actividades clave y tareas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521888" y="2636912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Entregables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521888" y="5792695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Duración de la Fase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19400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1940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4" y="2858144"/>
            <a:ext cx="7175075" cy="3523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272484" y="1340768"/>
            <a:ext cx="9419456" cy="272067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8731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80476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429523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84549"/>
      </p:ext>
    </p:extLst>
  </p:cSld>
  <p:clrMapOvr>
    <a:masterClrMapping/>
  </p:clrMapOvr>
  <p:transition>
    <p:wipe dir="r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833320" y="2852936"/>
            <a:ext cx="1839514" cy="1728217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833320" y="4881955"/>
            <a:ext cx="1839514" cy="151792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Desarrollo del Plan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833320" y="2636912"/>
            <a:ext cx="1839514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Responsables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836078" y="4665955"/>
            <a:ext cx="1836756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Cronograma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00350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0035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5" y="2858144"/>
            <a:ext cx="7416819" cy="244306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14" name="5 Redondear rectángulo de esquina sencilla"/>
          <p:cNvSpPr/>
          <p:nvPr userDrawn="1"/>
        </p:nvSpPr>
        <p:spPr bwMode="auto">
          <a:xfrm>
            <a:off x="272484" y="5408312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Indicadores de seguimiento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6"/>
          </p:nvPr>
        </p:nvSpPr>
        <p:spPr>
          <a:xfrm>
            <a:off x="272485" y="5623416"/>
            <a:ext cx="7416819" cy="776463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272484" y="1268760"/>
            <a:ext cx="9361036" cy="288032"/>
          </a:xfrm>
          <a:prstGeom prst="rect">
            <a:avLst/>
          </a:prstGeom>
          <a:solidFill>
            <a:srgbClr val="CFD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01355"/>
      </p:ext>
    </p:extLst>
  </p:cSld>
  <p:clrMapOvr>
    <a:masterClrMapping/>
  </p:clrMapOvr>
  <p:transition>
    <p:wipe dir="r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-PROCE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272484" y="1844829"/>
            <a:ext cx="9404790" cy="4536499"/>
          </a:xfrm>
          <a:prstGeom prst="rect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0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endParaRPr lang="en-US" sz="1200" b="1" dirty="0" smtClean="0">
              <a:solidFill>
                <a:srgbClr val="29292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2360716" y="1556798"/>
            <a:ext cx="7194004" cy="2627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  <a:noAutofit/>
          </a:bodyPr>
          <a:lstStyle>
            <a:lvl1pPr algn="l">
              <a:buFont typeface="Arial" pitchFamily="34" charset="0"/>
              <a:buNone/>
              <a:defRPr lang="es-E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272480" y="1628824"/>
            <a:ext cx="2058182" cy="21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ctr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1408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Enfoque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6072" y="1340768"/>
            <a:ext cx="9419456" cy="2720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</a:defRPr>
            </a:lvl2pPr>
            <a:lvl3pPr marL="718731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3pPr>
            <a:lvl4pPr marL="1080476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429523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72480" y="1844825"/>
            <a:ext cx="9433048" cy="453650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80975" indent="-114300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271463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4988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625475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13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19853"/>
      </p:ext>
    </p:extLst>
  </p:cSld>
  <p:clrMapOvr>
    <a:masterClrMapping/>
  </p:clrMapOvr>
  <p:transition>
    <p:wipe dir="r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497" y="2852937"/>
            <a:ext cx="8420100" cy="14700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7706" y="5157192"/>
            <a:ext cx="9906000" cy="17286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497" y="4364699"/>
            <a:ext cx="8424936" cy="1752600"/>
          </a:xfrm>
        </p:spPr>
        <p:txBody>
          <a:bodyPr>
            <a:normAutofit/>
          </a:bodyPr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</a:p>
          <a:p>
            <a:endParaRPr lang="en-US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9087460" y="452669"/>
            <a:ext cx="8262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>
            <a:off x="402722" y="3068960"/>
            <a:ext cx="0" cy="148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8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29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497" y="2852937"/>
            <a:ext cx="8420100" cy="14700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7706" y="5157192"/>
            <a:ext cx="9906000" cy="17286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497" y="4364699"/>
            <a:ext cx="8424936" cy="1752600"/>
          </a:xfrm>
        </p:spPr>
        <p:txBody>
          <a:bodyPr>
            <a:normAutofit/>
          </a:bodyPr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</a:p>
          <a:p>
            <a:endParaRPr lang="en-US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9087460" y="452669"/>
            <a:ext cx="8262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>
            <a:off x="402722" y="3068960"/>
            <a:ext cx="0" cy="148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7429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5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7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0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2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49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7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9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2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69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08599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6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3222" y="1"/>
            <a:ext cx="1318330" cy="9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5561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9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1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4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6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8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1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13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6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0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None/>
              <a:defRPr sz="16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5615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3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5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8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0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2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5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7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" y="6237312"/>
            <a:ext cx="1908949" cy="5486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0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" y="6237312"/>
            <a:ext cx="1908949" cy="5486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" y="6237312"/>
            <a:ext cx="1908949" cy="5486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4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" y="6237312"/>
            <a:ext cx="1908949" cy="5486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489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38855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7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" y="6237312"/>
            <a:ext cx="1908949" cy="5486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9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" y="6237312"/>
            <a:ext cx="1908949" cy="5486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2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4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68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92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None/>
              <a:defRPr sz="16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489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7293260" y="3608572"/>
            <a:ext cx="2438906" cy="3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643" tIns="53643" rIns="53643" bIns="53643">
            <a:spAutoFit/>
          </a:bodyPr>
          <a:lstStyle/>
          <a:p>
            <a:pPr defTabSz="1072866" eaLnBrk="0" fontAlgn="auto" hangingPunct="0">
              <a:spcBef>
                <a:spcPts val="0"/>
              </a:spcBef>
              <a:spcAft>
                <a:spcPct val="50000"/>
              </a:spcAft>
            </a:pPr>
            <a:r>
              <a:rPr lang="es-ES" sz="1400" b="1" dirty="0">
                <a:solidFill>
                  <a:srgbClr val="74CAEA"/>
                </a:solidFill>
                <a:latin typeface="Arial" charset="0"/>
              </a:rPr>
              <a:t>Información adicional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7141016" y="3953806"/>
            <a:ext cx="0" cy="782777"/>
          </a:xfrm>
          <a:prstGeom prst="line">
            <a:avLst/>
          </a:prstGeom>
          <a:ln w="38100">
            <a:solidFill>
              <a:srgbClr val="C7C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7141016" y="3584456"/>
            <a:ext cx="0" cy="344841"/>
          </a:xfrm>
          <a:prstGeom prst="line">
            <a:avLst/>
          </a:prstGeom>
          <a:ln w="38100">
            <a:solidFill>
              <a:srgbClr val="74C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Z:\ORGANIZACIÓN INTERNA - básicos\Logos e imagen corporativa\Vdef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1844824"/>
            <a:ext cx="3119096" cy="17445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 userDrawn="1"/>
        </p:nvSpPr>
        <p:spPr>
          <a:xfrm>
            <a:off x="896549" y="5815685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www.silocompany.com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 V e l á z q u e z   24, 4º Derecha   | 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E - 2 8 0 0 1  Madrid (España)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902550" y="6093296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                               </a:t>
            </a:r>
            <a:r>
              <a:rPr lang="es-ES" sz="4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</a:t>
            </a:r>
            <a:r>
              <a:rPr lang="es-ES_tradnl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Calle 97A No. 9-82 Bogotá D.C.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(Colombia)</a:t>
            </a:r>
            <a:endParaRPr lang="es-ES" sz="1100" dirty="0" smtClean="0">
              <a:solidFill>
                <a:srgbClr val="292929">
                  <a:lumMod val="75000"/>
                  <a:lumOff val="25000"/>
                </a:srgbClr>
              </a:solidFill>
              <a:latin typeface="Arial "/>
              <a:sym typeface="Arial Narrow" pitchFamily="34" charset="0"/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752600"/>
            <a:ext cx="42830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088" y="1752600"/>
            <a:ext cx="4284662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3724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600693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6006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lvl="1" indent="-87313" defTabSz="915988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 defTabSz="9159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74"/>
            <a:ext cx="3286125" cy="1536494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4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6" y="2564904"/>
            <a:ext cx="3240360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6" y="4221088"/>
            <a:ext cx="3240360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521888" y="2852936"/>
            <a:ext cx="2150946" cy="2856648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521888" y="6003872"/>
            <a:ext cx="2150946" cy="377456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181979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Actividades clave y tareas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521888" y="2636912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Entregables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521888" y="5792695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Duración de la Fase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19400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1940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4" y="2858144"/>
            <a:ext cx="7175075" cy="3523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272484" y="1340768"/>
            <a:ext cx="9419456" cy="272067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8731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80476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429523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  <p:transition>
    <p:wipe dir="r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833320" y="2852936"/>
            <a:ext cx="1839514" cy="1728217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833320" y="4881955"/>
            <a:ext cx="1839514" cy="151792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Desarrollo del Plan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833320" y="2636912"/>
            <a:ext cx="1839514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Responsables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836078" y="4665955"/>
            <a:ext cx="1836756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Cronograma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00350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0035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5" y="2858144"/>
            <a:ext cx="7416819" cy="244306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14" name="5 Redondear rectángulo de esquina sencilla"/>
          <p:cNvSpPr/>
          <p:nvPr userDrawn="1"/>
        </p:nvSpPr>
        <p:spPr bwMode="auto">
          <a:xfrm>
            <a:off x="272484" y="5408312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Indicadores de seguimiento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6"/>
          </p:nvPr>
        </p:nvSpPr>
        <p:spPr>
          <a:xfrm>
            <a:off x="272485" y="5623416"/>
            <a:ext cx="7416819" cy="776463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272484" y="1268760"/>
            <a:ext cx="9361036" cy="288032"/>
          </a:xfrm>
          <a:prstGeom prst="rect">
            <a:avLst/>
          </a:prstGeom>
          <a:solidFill>
            <a:srgbClr val="CFD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/>
  </p:cSld>
  <p:clrMapOvr>
    <a:masterClrMapping/>
  </p:clrMapOvr>
  <p:transition>
    <p:wipe dir="r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-PROCE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272484" y="1844829"/>
            <a:ext cx="9404790" cy="4536499"/>
          </a:xfrm>
          <a:prstGeom prst="rect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0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endParaRPr lang="en-US" sz="1200" b="1" dirty="0" smtClean="0">
              <a:solidFill>
                <a:srgbClr val="29292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2360716" y="1556798"/>
            <a:ext cx="7194004" cy="2627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  <a:noAutofit/>
          </a:bodyPr>
          <a:lstStyle>
            <a:lvl1pPr algn="l">
              <a:buFont typeface="Arial" pitchFamily="34" charset="0"/>
              <a:buNone/>
              <a:defRPr lang="es-E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272480" y="1628824"/>
            <a:ext cx="2058182" cy="21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ctr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1408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Enfoque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6072" y="1340768"/>
            <a:ext cx="9419456" cy="2720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</a:defRPr>
            </a:lvl2pPr>
            <a:lvl3pPr marL="718731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3pPr>
            <a:lvl4pPr marL="1080476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429523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72480" y="1844825"/>
            <a:ext cx="9433048" cy="453650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80975" indent="-114300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271463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4988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625475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13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  <p:transition>
    <p:wipe dir="r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91312" y="1559985"/>
            <a:ext cx="5699390" cy="706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7405" tIns="53701" rIns="107405" bIns="53701"/>
          <a:lstStyle>
            <a:lvl1pPr lvl="0" algn="l" defTabSz="915988" eaLnBrk="1" hangingPunct="1">
              <a:lnSpc>
                <a:spcPct val="110000"/>
              </a:lnSpc>
              <a:spcBef>
                <a:spcPct val="30000"/>
              </a:spcBef>
              <a:buClr>
                <a:srgbClr val="9AAE04"/>
              </a:buClr>
              <a:buFont typeface="Wingdings" pitchFamily="2" charset="2"/>
              <a:buNone/>
              <a:defRPr lang="es-ES_tradnl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266700" indent="-176213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541338" indent="-182563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tabLst/>
              <a:defRPr lang="es-ES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898525" indent="-228600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39850" indent="-228600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9050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6pPr>
            <a:lvl7pPr marL="23622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7pPr>
            <a:lvl8pPr marL="28194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8pPr>
            <a:lvl9pPr marL="32766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9pPr>
          </a:lstStyle>
          <a:p>
            <a:pPr>
              <a:defRPr/>
            </a:pPr>
            <a:r>
              <a:rPr lang="en-US" sz="2800">
                <a:solidFill>
                  <a:srgbClr val="336699"/>
                </a:solidFill>
              </a:rPr>
              <a:t>Summary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390652" y="2266950"/>
            <a:ext cx="7140049" cy="3838575"/>
          </a:xfrm>
        </p:spPr>
        <p:txBody>
          <a:bodyPr/>
          <a:lstStyle>
            <a:lvl1pPr marL="0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0" indent="5588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b="1" dirty="0" smtClean="0">
                <a:solidFill>
                  <a:schemeClr val="bg2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34451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lang="es-ES" sz="19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843765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1900" b="1" dirty="0" smtClean="0">
                <a:solidFill>
                  <a:schemeClr val="bg2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16168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3" y="6399880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7293260" y="3608572"/>
            <a:ext cx="2438906" cy="3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643" tIns="53643" rIns="53643" bIns="53643">
            <a:spAutoFit/>
          </a:bodyPr>
          <a:lstStyle/>
          <a:p>
            <a:pPr defTabSz="1072866" eaLnBrk="0" fontAlgn="auto" hangingPunct="0">
              <a:spcBef>
                <a:spcPts val="0"/>
              </a:spcBef>
              <a:spcAft>
                <a:spcPct val="50000"/>
              </a:spcAft>
            </a:pPr>
            <a:r>
              <a:rPr lang="es-ES" sz="1400" b="1" dirty="0">
                <a:solidFill>
                  <a:srgbClr val="74CAEA"/>
                </a:solidFill>
                <a:latin typeface="Arial" charset="0"/>
              </a:rPr>
              <a:t>Información adicional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7141016" y="3953806"/>
            <a:ext cx="0" cy="782777"/>
          </a:xfrm>
          <a:prstGeom prst="line">
            <a:avLst/>
          </a:prstGeom>
          <a:ln w="38100">
            <a:solidFill>
              <a:srgbClr val="C7C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7141016" y="3584456"/>
            <a:ext cx="0" cy="344841"/>
          </a:xfrm>
          <a:prstGeom prst="line">
            <a:avLst/>
          </a:prstGeom>
          <a:ln w="38100">
            <a:solidFill>
              <a:srgbClr val="74C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Z:\ORGANIZACIÓN INTERNA - básicos\Logos e imagen corporativa\Vdef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1844824"/>
            <a:ext cx="3119096" cy="17445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 userDrawn="1"/>
        </p:nvSpPr>
        <p:spPr>
          <a:xfrm>
            <a:off x="896549" y="5815685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www.silocompany.com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 V e l á z q u e z   24, 4º Derecha   | 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E - 2 8 0 0 1  Madrid (España)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902550" y="6093296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                               </a:t>
            </a:r>
            <a:r>
              <a:rPr lang="es-ES" sz="4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</a:t>
            </a:r>
            <a:r>
              <a:rPr lang="es-ES_tradnl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Calle 97A No. 9-82 Bogotá D.C.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(Colombia)</a:t>
            </a:r>
            <a:endParaRPr lang="es-ES" sz="1100" dirty="0" smtClean="0">
              <a:solidFill>
                <a:srgbClr val="292929">
                  <a:lumMod val="75000"/>
                  <a:lumOff val="25000"/>
                </a:srgbClr>
              </a:solidFill>
              <a:latin typeface="Arial 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02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79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38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96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600693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6006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32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lvl="1" indent="-87313" defTabSz="915988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 defTabSz="9159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74"/>
            <a:ext cx="3286125" cy="1536494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4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6" y="2564904"/>
            <a:ext cx="3240360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6" y="4221088"/>
            <a:ext cx="3240360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01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521888" y="2852936"/>
            <a:ext cx="2150946" cy="2856648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521888" y="6003872"/>
            <a:ext cx="2150946" cy="377456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181979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Actividades clave y tareas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521888" y="2636912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Entregables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521888" y="5792695"/>
            <a:ext cx="2150946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Duración de la Fase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19400" cy="21600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1940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4" y="2858144"/>
            <a:ext cx="7175075" cy="3523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272484" y="1340768"/>
            <a:ext cx="9419456" cy="272067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8731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80476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429523" indent="-228468" algn="just">
              <a:defRPr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65035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7833320" y="2852936"/>
            <a:ext cx="1839514" cy="1728217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106097" indent="-106097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1"/>
          </p:nvPr>
        </p:nvSpPr>
        <p:spPr>
          <a:xfrm>
            <a:off x="7833320" y="4881955"/>
            <a:ext cx="1839514" cy="151792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dondear rectángulo de esquina sencilla"/>
          <p:cNvSpPr/>
          <p:nvPr/>
        </p:nvSpPr>
        <p:spPr bwMode="auto">
          <a:xfrm>
            <a:off x="272484" y="2643040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Desarrollo del Plan</a:t>
            </a:r>
          </a:p>
        </p:txBody>
      </p:sp>
      <p:sp>
        <p:nvSpPr>
          <p:cNvPr id="7" name="6 Redondear rectángulo de esquina sencilla"/>
          <p:cNvSpPr/>
          <p:nvPr/>
        </p:nvSpPr>
        <p:spPr bwMode="auto">
          <a:xfrm>
            <a:off x="7833320" y="2636912"/>
            <a:ext cx="1839514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Responsables</a:t>
            </a:r>
          </a:p>
        </p:txBody>
      </p:sp>
      <p:sp>
        <p:nvSpPr>
          <p:cNvPr id="8" name="7 Redondear rectángulo de esquina sencilla"/>
          <p:cNvSpPr/>
          <p:nvPr/>
        </p:nvSpPr>
        <p:spPr bwMode="auto">
          <a:xfrm>
            <a:off x="7836078" y="4665955"/>
            <a:ext cx="1836756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Cronograma</a:t>
            </a:r>
          </a:p>
        </p:txBody>
      </p:sp>
      <p:sp>
        <p:nvSpPr>
          <p:cNvPr id="9" name="8 Redondear rectángulo de esquina sencilla"/>
          <p:cNvSpPr/>
          <p:nvPr/>
        </p:nvSpPr>
        <p:spPr bwMode="auto">
          <a:xfrm>
            <a:off x="272484" y="1628824"/>
            <a:ext cx="9400350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2"/>
          </p:nvPr>
        </p:nvSpPr>
        <p:spPr>
          <a:xfrm>
            <a:off x="272484" y="1838721"/>
            <a:ext cx="9400350" cy="72618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l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4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106097" indent="-106097" algn="l" defTabSz="1073997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s-ES" altLang="zh-CN" sz="900" kern="1200" dirty="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5" y="2858144"/>
            <a:ext cx="7416819" cy="2443064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5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14" name="5 Redondear rectángulo de esquina sencilla"/>
          <p:cNvSpPr/>
          <p:nvPr userDrawn="1"/>
        </p:nvSpPr>
        <p:spPr bwMode="auto">
          <a:xfrm>
            <a:off x="272484" y="5408312"/>
            <a:ext cx="7423955" cy="216000"/>
          </a:xfrm>
          <a:prstGeom prst="round1Rect">
            <a:avLst>
              <a:gd name="adj" fmla="val 50000"/>
            </a:avLst>
          </a:prstGeom>
          <a:solidFill>
            <a:srgbClr val="00336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7214" tIns="53603" rIns="107214" bIns="53603" numCol="1" rtlCol="0" anchor="ctr" anchorCtr="0" compatLnSpc="1">
            <a:prstTxWarp prst="textNoShape">
              <a:avLst/>
            </a:prstTxWarp>
          </a:bodyPr>
          <a:lstStyle/>
          <a:p>
            <a:pPr defTabSz="1072133"/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Indicadores de seguimiento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6"/>
          </p:nvPr>
        </p:nvSpPr>
        <p:spPr>
          <a:xfrm>
            <a:off x="272485" y="5623416"/>
            <a:ext cx="7416819" cy="776463"/>
          </a:xfrm>
          <a:noFill/>
          <a:ln w="9525"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42211" tIns="42211" rIns="42211" bIns="42211" anchor="t" anchorCtr="0">
            <a:noAutofit/>
          </a:bodyPr>
          <a:lstStyle>
            <a:lvl1pPr marL="0" indent="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 lang="es-ES" altLang="zh-CN" sz="1100" b="1" i="1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  <a:lvl2pPr marL="228600" indent="-228600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+mj-lt"/>
              <a:buAutoNum type="arabicPeriod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2pPr>
            <a:lvl3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3pPr>
            <a:lvl4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4pPr>
            <a:lvl5pPr marL="416938" indent="-104236" algn="just" defTabSz="107399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704"/>
              </a:spcAft>
              <a:buClr>
                <a:schemeClr val="accent2"/>
              </a:buClr>
              <a:buFont typeface="Wingdings" pitchFamily="2" charset="2"/>
              <a:buChar char="§"/>
              <a:defRPr lang="es-ES" altLang="zh-CN" sz="1100" kern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272484" y="1268760"/>
            <a:ext cx="9361036" cy="288032"/>
          </a:xfrm>
          <a:prstGeom prst="rect">
            <a:avLst/>
          </a:prstGeom>
          <a:solidFill>
            <a:srgbClr val="CFD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7486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-PROCE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272484" y="1844829"/>
            <a:ext cx="9404790" cy="4536499"/>
          </a:xfrm>
          <a:prstGeom prst="rect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0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endParaRPr lang="en-US" sz="1200" b="1" dirty="0" smtClean="0">
              <a:solidFill>
                <a:srgbClr val="29292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2360716" y="1556798"/>
            <a:ext cx="7194004" cy="2627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t" anchorCtr="0" compatLnSpc="1">
            <a:prstTxWarp prst="textNoShape">
              <a:avLst/>
            </a:prstTxWarp>
            <a:noAutofit/>
          </a:bodyPr>
          <a:lstStyle>
            <a:lvl1pPr algn="l">
              <a:buFont typeface="Arial" pitchFamily="34" charset="0"/>
              <a:buNone/>
              <a:defRPr lang="es-E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272480" y="1628824"/>
            <a:ext cx="2058182" cy="216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58" tIns="45726" rIns="91458" bIns="45726" numCol="1" anchor="ctr" anchorCtr="0" compatLnSpc="1">
            <a:prstTxWarp prst="textNoShape">
              <a:avLst/>
            </a:prstTxWarp>
          </a:bodyPr>
          <a:lstStyle/>
          <a:p>
            <a:pPr algn="just" defTabSz="915154" fontAlgn="auto">
              <a:spcBef>
                <a:spcPts val="1408"/>
              </a:spcBef>
              <a:spcAft>
                <a:spcPts val="0"/>
              </a:spcAft>
              <a:buClr>
                <a:srgbClr val="9AAE04"/>
              </a:buClr>
              <a:buFont typeface="Wingdings" pitchFamily="2" charset="2"/>
              <a:buNone/>
            </a:pPr>
            <a:r>
              <a:rPr lang="es-ES" sz="1200" b="1" dirty="0" smtClean="0">
                <a:solidFill>
                  <a:srgbClr val="FFFF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Enfoque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6072" y="1340768"/>
            <a:ext cx="9419456" cy="2720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2223" indent="-285587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</a:defRPr>
            </a:lvl2pPr>
            <a:lvl3pPr marL="718731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3pPr>
            <a:lvl4pPr marL="1080476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 marL="1429523" indent="-228468" algn="just"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72480" y="1844825"/>
            <a:ext cx="9433048" cy="453650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80975" indent="-114300" algn="just">
              <a:buFont typeface="Wingdings" pitchFamily="2" charset="2"/>
              <a:buChar char="§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271463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534988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625475" indent="-90488" algn="just"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13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D3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9394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91312" y="1559985"/>
            <a:ext cx="5699390" cy="706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7405" tIns="53701" rIns="107405" bIns="53701"/>
          <a:lstStyle>
            <a:lvl1pPr lvl="0" algn="l" defTabSz="915988" eaLnBrk="1" hangingPunct="1">
              <a:lnSpc>
                <a:spcPct val="110000"/>
              </a:lnSpc>
              <a:spcBef>
                <a:spcPct val="30000"/>
              </a:spcBef>
              <a:buClr>
                <a:srgbClr val="9AAE04"/>
              </a:buClr>
              <a:buFont typeface="Wingdings" pitchFamily="2" charset="2"/>
              <a:buNone/>
              <a:defRPr lang="es-ES_tradnl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266700" indent="-176213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541338" indent="-182563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tabLst/>
              <a:defRPr lang="es-ES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898525" indent="-228600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39850" indent="-228600" algn="l" defTabSz="915988" eaLnBrk="1" hangingPunct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9050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6pPr>
            <a:lvl7pPr marL="23622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7pPr>
            <a:lvl8pPr marL="28194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8pPr>
            <a:lvl9pPr marL="3276600" indent="-228600" defTabSz="915988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Char char="§"/>
              <a:defRPr sz="1400">
                <a:latin typeface="+mn-lt"/>
              </a:defRPr>
            </a:lvl9pPr>
          </a:lstStyle>
          <a:p>
            <a:pPr>
              <a:defRPr/>
            </a:pPr>
            <a:r>
              <a:rPr lang="en-US" sz="2800" noProof="0" dirty="0" smtClean="0">
                <a:solidFill>
                  <a:srgbClr val="336699"/>
                </a:solidFill>
              </a:rPr>
              <a:t>Summary</a:t>
            </a:r>
            <a:endParaRPr lang="en-US" sz="2800" noProof="0" dirty="0">
              <a:solidFill>
                <a:srgbClr val="336699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390652" y="2266950"/>
            <a:ext cx="7140049" cy="3838575"/>
          </a:xfrm>
        </p:spPr>
        <p:txBody>
          <a:bodyPr/>
          <a:lstStyle>
            <a:lvl1pPr marL="0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0" indent="5588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b="1" dirty="0" smtClean="0">
                <a:solidFill>
                  <a:schemeClr val="bg2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834451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lang="es-ES" sz="19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843765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1900" b="1" dirty="0" smtClean="0">
                <a:solidFill>
                  <a:schemeClr val="bg2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1516168" indent="0" algn="l" defTabSz="1074729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9AAE04"/>
              </a:buClr>
              <a:buFont typeface="Wingdings" pitchFamily="2" charset="2"/>
              <a:buNone/>
              <a:defRPr lang="es-ES" sz="21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09453" y="6399880"/>
            <a:ext cx="624069" cy="365125"/>
          </a:xfrm>
          <a:prstGeom prst="rect">
            <a:avLst/>
          </a:prstGeo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497" y="2852937"/>
            <a:ext cx="8420100" cy="14700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7706" y="5157192"/>
            <a:ext cx="9906000" cy="172868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497" y="4364699"/>
            <a:ext cx="8424936" cy="1752600"/>
          </a:xfrm>
        </p:spPr>
        <p:txBody>
          <a:bodyPr>
            <a:normAutofit/>
          </a:bodyPr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</a:p>
          <a:p>
            <a:endParaRPr lang="en-US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9087460" y="452669"/>
            <a:ext cx="8262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>
            <a:off x="402722" y="3068960"/>
            <a:ext cx="0" cy="148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995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30983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16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87671" y="-10361"/>
            <a:ext cx="1318330" cy="9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4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62037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0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3222" y="1"/>
            <a:ext cx="1318330" cy="9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51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23334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64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3222" y="1"/>
            <a:ext cx="1318330" cy="9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707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99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8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16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0750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1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21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30893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3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66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33045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59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02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60051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8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3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41699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1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5545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3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767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6112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30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3751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79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64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68190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0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893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10403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2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715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7226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5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40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7454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7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337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78212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99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46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19179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2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0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34247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93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0577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38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88477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9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207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78950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19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77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566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4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705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39328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6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876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65608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9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17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90768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1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039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98511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39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459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11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6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4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96751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607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75427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1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905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05254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3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716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00677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59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140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71229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8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74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34035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0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221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31978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31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077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08668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55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16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53309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79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837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6229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03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6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2629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7" name="Diapositiva de think-cell" r:id="rId4" imgW="383" imgH="384" progId="TCLayout.ActiveDocument.1">
                  <p:embed/>
                </p:oleObj>
              </mc:Choice>
              <mc:Fallback>
                <p:oleObj name="Diapositiva de think-cell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lvl="0"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489" y="972490"/>
            <a:ext cx="9205023" cy="4992555"/>
          </a:xfr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2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2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2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737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None/>
              <a:defRPr sz="16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9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678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489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200150"/>
            <a:ext cx="4519961" cy="51091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99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981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7293260" y="3608572"/>
            <a:ext cx="2438906" cy="3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643" tIns="53643" rIns="53643" bIns="53643">
            <a:spAutoFit/>
          </a:bodyPr>
          <a:lstStyle/>
          <a:p>
            <a:pPr defTabSz="1072866" eaLnBrk="0" fontAlgn="auto" hangingPunct="0">
              <a:spcBef>
                <a:spcPts val="0"/>
              </a:spcBef>
              <a:spcAft>
                <a:spcPct val="50000"/>
              </a:spcAft>
            </a:pPr>
            <a:r>
              <a:rPr lang="es-ES" sz="1400" b="1" dirty="0">
                <a:solidFill>
                  <a:srgbClr val="74CAEA"/>
                </a:solidFill>
                <a:latin typeface="Arial" charset="0"/>
              </a:rPr>
              <a:t>Información adicional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7141016" y="3953806"/>
            <a:ext cx="0" cy="782777"/>
          </a:xfrm>
          <a:prstGeom prst="line">
            <a:avLst/>
          </a:prstGeom>
          <a:ln w="38100">
            <a:solidFill>
              <a:srgbClr val="C7C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7141016" y="3584456"/>
            <a:ext cx="0" cy="344841"/>
          </a:xfrm>
          <a:prstGeom prst="line">
            <a:avLst/>
          </a:prstGeom>
          <a:ln w="38100">
            <a:solidFill>
              <a:srgbClr val="74C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Z:\ORGANIZACIÓN INTERNA - básicos\Logos e imagen corporativa\Vdef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1844824"/>
            <a:ext cx="3119096" cy="17445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 userDrawn="1"/>
        </p:nvSpPr>
        <p:spPr>
          <a:xfrm>
            <a:off x="896549" y="5815685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www.silocompany.com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 V e l á z q u e z   24, 4º Derecha   | 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E - 2 8 0 0 1  Madrid (España)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902550" y="6093296"/>
            <a:ext cx="865896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                               </a:t>
            </a:r>
            <a:r>
              <a:rPr lang="es-ES" sz="4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  <a:sym typeface="Arial Narrow" pitchFamily="34" charset="0"/>
              </a:rPr>
              <a:t> 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| </a:t>
            </a:r>
            <a:r>
              <a:rPr lang="es-ES_tradnl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Calle 97A No. 9-82 Bogotá D.C.</a:t>
            </a:r>
            <a:r>
              <a:rPr lang="es-ES" sz="1100" dirty="0" smtClean="0">
                <a:solidFill>
                  <a:srgbClr val="292929">
                    <a:lumMod val="75000"/>
                    <a:lumOff val="25000"/>
                  </a:srgbClr>
                </a:solidFill>
                <a:latin typeface="Arial "/>
              </a:rPr>
              <a:t> (Colombia)</a:t>
            </a:r>
            <a:endParaRPr lang="es-ES" sz="1100" dirty="0" smtClean="0">
              <a:solidFill>
                <a:srgbClr val="292929">
                  <a:lumMod val="75000"/>
                  <a:lumOff val="25000"/>
                </a:srgbClr>
              </a:solidFill>
              <a:latin typeface="Arial "/>
              <a:sym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786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307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709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685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600693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6006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634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9"/>
          <p:cNvSpPr>
            <a:spLocks noChangeArrowheads="1"/>
          </p:cNvSpPr>
          <p:nvPr userDrawn="1"/>
        </p:nvSpPr>
        <p:spPr bwMode="auto">
          <a:xfrm>
            <a:off x="1705205" y="1052736"/>
            <a:ext cx="2011133" cy="1136616"/>
          </a:xfrm>
          <a:prstGeom prst="roundRect">
            <a:avLst>
              <a:gd name="adj" fmla="val 14028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 userDrawn="1"/>
        </p:nvSpPr>
        <p:spPr bwMode="auto">
          <a:xfrm>
            <a:off x="1705205" y="1044575"/>
            <a:ext cx="2011133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Datos básicos</a:t>
            </a:r>
          </a:p>
        </p:txBody>
      </p:sp>
      <p:sp>
        <p:nvSpPr>
          <p:cNvPr id="8" name="AutoShape 21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5336753"/>
          </a:xfrm>
          <a:prstGeom prst="roundRect">
            <a:avLst>
              <a:gd name="adj" fmla="val 232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lvl="1" indent="-87313" defTabSz="915988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 defTabSz="9159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Tx/>
              <a:buChar char="•"/>
              <a:defRPr/>
            </a:pPr>
            <a:endParaRPr lang="es-ES" sz="9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 userDrawn="1"/>
        </p:nvSpPr>
        <p:spPr bwMode="auto">
          <a:xfrm>
            <a:off x="3867150" y="1044575"/>
            <a:ext cx="5670550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Experiencia profesional</a:t>
            </a:r>
          </a:p>
        </p:txBody>
      </p:sp>
      <p:sp>
        <p:nvSpPr>
          <p:cNvPr id="10" name="AutoShape 24"/>
          <p:cNvSpPr>
            <a:spLocks noChangeArrowheads="1"/>
          </p:cNvSpPr>
          <p:nvPr userDrawn="1"/>
        </p:nvSpPr>
        <p:spPr bwMode="auto">
          <a:xfrm>
            <a:off x="430212" y="2290174"/>
            <a:ext cx="3286125" cy="1536494"/>
          </a:xfrm>
          <a:prstGeom prst="roundRect">
            <a:avLst>
              <a:gd name="adj" fmla="val 8845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 userDrawn="1"/>
        </p:nvSpPr>
        <p:spPr bwMode="auto">
          <a:xfrm>
            <a:off x="430213" y="2290174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Formación e idiomas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423477"/>
          </a:xfrm>
          <a:prstGeom prst="roundRect">
            <a:avLst>
              <a:gd name="adj" fmla="val 3399"/>
            </a:avLst>
          </a:prstGeom>
          <a:noFill/>
          <a:ln w="9525" algn="ctr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34000"/>
          <a:lstStyle/>
          <a:p>
            <a:pPr marL="87313" indent="-87313" defTabSz="915988" fontAlgn="auto">
              <a:spcBef>
                <a:spcPts val="0"/>
              </a:spcBef>
              <a:spcAft>
                <a:spcPts val="0"/>
              </a:spcAft>
            </a:pPr>
            <a:endParaRPr lang="es-ES" sz="900" dirty="0" smtClean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 userDrawn="1"/>
        </p:nvSpPr>
        <p:spPr bwMode="auto">
          <a:xfrm>
            <a:off x="430212" y="3957851"/>
            <a:ext cx="3286125" cy="255588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es-ES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Áreas de conocimiento</a:t>
            </a:r>
            <a:endParaRPr lang="es-E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1712640" y="1340768"/>
            <a:ext cx="1944216" cy="86409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7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16496" y="2564904"/>
            <a:ext cx="3240360" cy="129614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0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16496" y="4221088"/>
            <a:ext cx="3240360" cy="216024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5 Marcador de texto"/>
          <p:cNvSpPr>
            <a:spLocks noGrp="1"/>
          </p:cNvSpPr>
          <p:nvPr>
            <p:ph type="body" sz="quarter" idx="15"/>
          </p:nvPr>
        </p:nvSpPr>
        <p:spPr>
          <a:xfrm>
            <a:off x="3872880" y="1340768"/>
            <a:ext cx="5688632" cy="504056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88" tIns="45742" rIns="91488" bIns="45742" numCol="1" anchor="t" anchorCtr="0" compatLnSpc="1">
            <a:prstTxWarp prst="textNoShape">
              <a:avLst/>
            </a:prstTxWarp>
            <a:noAutofit/>
          </a:bodyPr>
          <a:lstStyle>
            <a:lvl1pPr marL="85725" indent="-85725" algn="l">
              <a:buFont typeface="Wingdings" pitchFamily="2" charset="2"/>
              <a:buChar char="§"/>
              <a:defRPr lang="es-E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8" name="17 Rectángulo"/>
          <p:cNvSpPr/>
          <p:nvPr userDrawn="1"/>
        </p:nvSpPr>
        <p:spPr>
          <a:xfrm>
            <a:off x="0" y="0"/>
            <a:ext cx="9633520" cy="912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9009451" y="6399879"/>
            <a:ext cx="624069" cy="365125"/>
          </a:xfrm>
        </p:spPr>
        <p:txBody>
          <a:bodyPr/>
          <a:lstStyle/>
          <a:p>
            <a:fld id="{9E1EC075-035F-41A0-850E-FD9FD4431690}" type="slidenum">
              <a:rPr lang="en-US" smtClean="0">
                <a:solidFill>
                  <a:srgbClr val="292929"/>
                </a:solidFill>
              </a:rPr>
              <a:pPr/>
              <a:t>‹Nº›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099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7.xml"/><Relationship Id="rId18" Type="http://schemas.openxmlformats.org/officeDocument/2006/relationships/slideLayout" Target="../slideLayouts/slideLayout292.xml"/><Relationship Id="rId26" Type="http://schemas.openxmlformats.org/officeDocument/2006/relationships/slideLayout" Target="../slideLayouts/slideLayout300.xml"/><Relationship Id="rId39" Type="http://schemas.openxmlformats.org/officeDocument/2006/relationships/slideLayout" Target="../slideLayouts/slideLayout313.xml"/><Relationship Id="rId21" Type="http://schemas.openxmlformats.org/officeDocument/2006/relationships/slideLayout" Target="../slideLayouts/slideLayout295.xml"/><Relationship Id="rId34" Type="http://schemas.openxmlformats.org/officeDocument/2006/relationships/slideLayout" Target="../slideLayouts/slideLayout308.xml"/><Relationship Id="rId42" Type="http://schemas.openxmlformats.org/officeDocument/2006/relationships/slideLayout" Target="../slideLayouts/slideLayout316.xml"/><Relationship Id="rId47" Type="http://schemas.openxmlformats.org/officeDocument/2006/relationships/slideLayout" Target="../slideLayouts/slideLayout321.xml"/><Relationship Id="rId50" Type="http://schemas.openxmlformats.org/officeDocument/2006/relationships/slideLayout" Target="../slideLayouts/slideLayout324.xml"/><Relationship Id="rId55" Type="http://schemas.openxmlformats.org/officeDocument/2006/relationships/tags" Target="../tags/tag166.xml"/><Relationship Id="rId7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9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285.xml"/><Relationship Id="rId24" Type="http://schemas.openxmlformats.org/officeDocument/2006/relationships/slideLayout" Target="../slideLayouts/slideLayout298.xml"/><Relationship Id="rId32" Type="http://schemas.openxmlformats.org/officeDocument/2006/relationships/slideLayout" Target="../slideLayouts/slideLayout306.xml"/><Relationship Id="rId37" Type="http://schemas.openxmlformats.org/officeDocument/2006/relationships/slideLayout" Target="../slideLayouts/slideLayout311.xml"/><Relationship Id="rId40" Type="http://schemas.openxmlformats.org/officeDocument/2006/relationships/slideLayout" Target="../slideLayouts/slideLayout314.xml"/><Relationship Id="rId45" Type="http://schemas.openxmlformats.org/officeDocument/2006/relationships/slideLayout" Target="../slideLayouts/slideLayout319.xml"/><Relationship Id="rId53" Type="http://schemas.openxmlformats.org/officeDocument/2006/relationships/theme" Target="../theme/theme10.xml"/><Relationship Id="rId5" Type="http://schemas.openxmlformats.org/officeDocument/2006/relationships/slideLayout" Target="../slideLayouts/slideLayout279.xml"/><Relationship Id="rId19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Relationship Id="rId22" Type="http://schemas.openxmlformats.org/officeDocument/2006/relationships/slideLayout" Target="../slideLayouts/slideLayout296.xml"/><Relationship Id="rId27" Type="http://schemas.openxmlformats.org/officeDocument/2006/relationships/slideLayout" Target="../slideLayouts/slideLayout301.xml"/><Relationship Id="rId30" Type="http://schemas.openxmlformats.org/officeDocument/2006/relationships/slideLayout" Target="../slideLayouts/slideLayout304.xml"/><Relationship Id="rId35" Type="http://schemas.openxmlformats.org/officeDocument/2006/relationships/slideLayout" Target="../slideLayouts/slideLayout309.xml"/><Relationship Id="rId43" Type="http://schemas.openxmlformats.org/officeDocument/2006/relationships/slideLayout" Target="../slideLayouts/slideLayout317.xml"/><Relationship Id="rId48" Type="http://schemas.openxmlformats.org/officeDocument/2006/relationships/slideLayout" Target="../slideLayouts/slideLayout322.xml"/><Relationship Id="rId56" Type="http://schemas.openxmlformats.org/officeDocument/2006/relationships/oleObject" Target="../embeddings/oleObject165.bin"/><Relationship Id="rId8" Type="http://schemas.openxmlformats.org/officeDocument/2006/relationships/slideLayout" Target="../slideLayouts/slideLayout282.xml"/><Relationship Id="rId51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5" Type="http://schemas.openxmlformats.org/officeDocument/2006/relationships/slideLayout" Target="../slideLayouts/slideLayout299.xml"/><Relationship Id="rId33" Type="http://schemas.openxmlformats.org/officeDocument/2006/relationships/slideLayout" Target="../slideLayouts/slideLayout307.xml"/><Relationship Id="rId38" Type="http://schemas.openxmlformats.org/officeDocument/2006/relationships/slideLayout" Target="../slideLayouts/slideLayout312.xml"/><Relationship Id="rId46" Type="http://schemas.openxmlformats.org/officeDocument/2006/relationships/slideLayout" Target="../slideLayouts/slideLayout320.xml"/><Relationship Id="rId20" Type="http://schemas.openxmlformats.org/officeDocument/2006/relationships/slideLayout" Target="../slideLayouts/slideLayout294.xml"/><Relationship Id="rId41" Type="http://schemas.openxmlformats.org/officeDocument/2006/relationships/slideLayout" Target="../slideLayouts/slideLayout315.xml"/><Relationship Id="rId54" Type="http://schemas.openxmlformats.org/officeDocument/2006/relationships/vmlDrawing" Target="../drawings/vmlDrawing165.v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5" Type="http://schemas.openxmlformats.org/officeDocument/2006/relationships/slideLayout" Target="../slideLayouts/slideLayout289.xml"/><Relationship Id="rId23" Type="http://schemas.openxmlformats.org/officeDocument/2006/relationships/slideLayout" Target="../slideLayouts/slideLayout297.xml"/><Relationship Id="rId28" Type="http://schemas.openxmlformats.org/officeDocument/2006/relationships/slideLayout" Target="../slideLayouts/slideLayout302.xml"/><Relationship Id="rId36" Type="http://schemas.openxmlformats.org/officeDocument/2006/relationships/slideLayout" Target="../slideLayouts/slideLayout310.xml"/><Relationship Id="rId49" Type="http://schemas.openxmlformats.org/officeDocument/2006/relationships/slideLayout" Target="../slideLayouts/slideLayout323.xml"/><Relationship Id="rId57" Type="http://schemas.openxmlformats.org/officeDocument/2006/relationships/image" Target="../media/image20.emf"/><Relationship Id="rId10" Type="http://schemas.openxmlformats.org/officeDocument/2006/relationships/slideLayout" Target="../slideLayouts/slideLayout284.xml"/><Relationship Id="rId31" Type="http://schemas.openxmlformats.org/officeDocument/2006/relationships/slideLayout" Target="../slideLayouts/slideLayout305.xml"/><Relationship Id="rId44" Type="http://schemas.openxmlformats.org/officeDocument/2006/relationships/slideLayout" Target="../slideLayouts/slideLayout318.xml"/><Relationship Id="rId52" Type="http://schemas.openxmlformats.org/officeDocument/2006/relationships/slideLayout" Target="../slideLayouts/slideLayout3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slideLayout" Target="../slideLayouts/slideLayout339.xml"/><Relationship Id="rId18" Type="http://schemas.openxmlformats.org/officeDocument/2006/relationships/tags" Target="../tags/tag206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17" Type="http://schemas.openxmlformats.org/officeDocument/2006/relationships/vmlDrawing" Target="../drawings/vmlDrawing205.vml"/><Relationship Id="rId2" Type="http://schemas.openxmlformats.org/officeDocument/2006/relationships/slideLayout" Target="../slideLayouts/slideLayout328.xml"/><Relationship Id="rId16" Type="http://schemas.openxmlformats.org/officeDocument/2006/relationships/theme" Target="../theme/theme11.xml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36.xml"/><Relationship Id="rId19" Type="http://schemas.openxmlformats.org/officeDocument/2006/relationships/oleObject" Target="../embeddings/oleObject205.bin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Relationship Id="rId14" Type="http://schemas.openxmlformats.org/officeDocument/2006/relationships/slideLayout" Target="../slideLayouts/slideLayout34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slideLayout" Target="../slideLayouts/slideLayout354.xml"/><Relationship Id="rId18" Type="http://schemas.openxmlformats.org/officeDocument/2006/relationships/oleObject" Target="../embeddings/oleObject207.bin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17" Type="http://schemas.openxmlformats.org/officeDocument/2006/relationships/tags" Target="../tags/tag208.xml"/><Relationship Id="rId2" Type="http://schemas.openxmlformats.org/officeDocument/2006/relationships/slideLayout" Target="../slideLayouts/slideLayout343.xml"/><Relationship Id="rId16" Type="http://schemas.openxmlformats.org/officeDocument/2006/relationships/vmlDrawing" Target="../drawings/vmlDrawing207.vml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351.xml"/><Relationship Id="rId19" Type="http://schemas.openxmlformats.org/officeDocument/2006/relationships/image" Target="../media/image20.emf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slideLayout" Target="../slideLayouts/slideLayout355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8.xml"/><Relationship Id="rId18" Type="http://schemas.openxmlformats.org/officeDocument/2006/relationships/slideLayout" Target="../slideLayouts/slideLayout373.xml"/><Relationship Id="rId26" Type="http://schemas.openxmlformats.org/officeDocument/2006/relationships/slideLayout" Target="../slideLayouts/slideLayout381.xml"/><Relationship Id="rId39" Type="http://schemas.openxmlformats.org/officeDocument/2006/relationships/slideLayout" Target="../slideLayouts/slideLayout394.xml"/><Relationship Id="rId21" Type="http://schemas.openxmlformats.org/officeDocument/2006/relationships/slideLayout" Target="../slideLayouts/slideLayout376.xml"/><Relationship Id="rId34" Type="http://schemas.openxmlformats.org/officeDocument/2006/relationships/slideLayout" Target="../slideLayouts/slideLayout389.xml"/><Relationship Id="rId42" Type="http://schemas.openxmlformats.org/officeDocument/2006/relationships/slideLayout" Target="../slideLayouts/slideLayout397.xml"/><Relationship Id="rId47" Type="http://schemas.openxmlformats.org/officeDocument/2006/relationships/slideLayout" Target="../slideLayouts/slideLayout402.xml"/><Relationship Id="rId50" Type="http://schemas.openxmlformats.org/officeDocument/2006/relationships/slideLayout" Target="../slideLayouts/slideLayout405.xml"/><Relationship Id="rId55" Type="http://schemas.openxmlformats.org/officeDocument/2006/relationships/vmlDrawing" Target="../drawings/vmlDrawing209.vml"/><Relationship Id="rId7" Type="http://schemas.openxmlformats.org/officeDocument/2006/relationships/slideLayout" Target="../slideLayouts/slideLayout362.xml"/><Relationship Id="rId2" Type="http://schemas.openxmlformats.org/officeDocument/2006/relationships/slideLayout" Target="../slideLayouts/slideLayout357.xml"/><Relationship Id="rId16" Type="http://schemas.openxmlformats.org/officeDocument/2006/relationships/slideLayout" Target="../slideLayouts/slideLayout371.xml"/><Relationship Id="rId29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66.xml"/><Relationship Id="rId24" Type="http://schemas.openxmlformats.org/officeDocument/2006/relationships/slideLayout" Target="../slideLayouts/slideLayout379.xml"/><Relationship Id="rId32" Type="http://schemas.openxmlformats.org/officeDocument/2006/relationships/slideLayout" Target="../slideLayouts/slideLayout387.xml"/><Relationship Id="rId37" Type="http://schemas.openxmlformats.org/officeDocument/2006/relationships/slideLayout" Target="../slideLayouts/slideLayout392.xml"/><Relationship Id="rId40" Type="http://schemas.openxmlformats.org/officeDocument/2006/relationships/slideLayout" Target="../slideLayouts/slideLayout395.xml"/><Relationship Id="rId45" Type="http://schemas.openxmlformats.org/officeDocument/2006/relationships/slideLayout" Target="../slideLayouts/slideLayout400.xml"/><Relationship Id="rId53" Type="http://schemas.openxmlformats.org/officeDocument/2006/relationships/slideLayout" Target="../slideLayouts/slideLayout408.xml"/><Relationship Id="rId58" Type="http://schemas.openxmlformats.org/officeDocument/2006/relationships/image" Target="../media/image20.emf"/><Relationship Id="rId5" Type="http://schemas.openxmlformats.org/officeDocument/2006/relationships/slideLayout" Target="../slideLayouts/slideLayout360.xml"/><Relationship Id="rId19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Relationship Id="rId14" Type="http://schemas.openxmlformats.org/officeDocument/2006/relationships/slideLayout" Target="../slideLayouts/slideLayout369.xml"/><Relationship Id="rId22" Type="http://schemas.openxmlformats.org/officeDocument/2006/relationships/slideLayout" Target="../slideLayouts/slideLayout377.xml"/><Relationship Id="rId27" Type="http://schemas.openxmlformats.org/officeDocument/2006/relationships/slideLayout" Target="../slideLayouts/slideLayout382.xml"/><Relationship Id="rId30" Type="http://schemas.openxmlformats.org/officeDocument/2006/relationships/slideLayout" Target="../slideLayouts/slideLayout385.xml"/><Relationship Id="rId35" Type="http://schemas.openxmlformats.org/officeDocument/2006/relationships/slideLayout" Target="../slideLayouts/slideLayout390.xml"/><Relationship Id="rId43" Type="http://schemas.openxmlformats.org/officeDocument/2006/relationships/slideLayout" Target="../slideLayouts/slideLayout398.xml"/><Relationship Id="rId48" Type="http://schemas.openxmlformats.org/officeDocument/2006/relationships/slideLayout" Target="../slideLayouts/slideLayout403.xml"/><Relationship Id="rId56" Type="http://schemas.openxmlformats.org/officeDocument/2006/relationships/tags" Target="../tags/tag210.xml"/><Relationship Id="rId8" Type="http://schemas.openxmlformats.org/officeDocument/2006/relationships/slideLayout" Target="../slideLayouts/slideLayout363.xml"/><Relationship Id="rId51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7.xml"/><Relationship Id="rId17" Type="http://schemas.openxmlformats.org/officeDocument/2006/relationships/slideLayout" Target="../slideLayouts/slideLayout372.xml"/><Relationship Id="rId25" Type="http://schemas.openxmlformats.org/officeDocument/2006/relationships/slideLayout" Target="../slideLayouts/slideLayout380.xml"/><Relationship Id="rId33" Type="http://schemas.openxmlformats.org/officeDocument/2006/relationships/slideLayout" Target="../slideLayouts/slideLayout388.xml"/><Relationship Id="rId38" Type="http://schemas.openxmlformats.org/officeDocument/2006/relationships/slideLayout" Target="../slideLayouts/slideLayout393.xml"/><Relationship Id="rId46" Type="http://schemas.openxmlformats.org/officeDocument/2006/relationships/slideLayout" Target="../slideLayouts/slideLayout401.xml"/><Relationship Id="rId59" Type="http://schemas.openxmlformats.org/officeDocument/2006/relationships/image" Target="../media/image23.jpeg"/><Relationship Id="rId20" Type="http://schemas.openxmlformats.org/officeDocument/2006/relationships/slideLayout" Target="../slideLayouts/slideLayout375.xml"/><Relationship Id="rId41" Type="http://schemas.openxmlformats.org/officeDocument/2006/relationships/slideLayout" Target="../slideLayouts/slideLayout396.xml"/><Relationship Id="rId54" Type="http://schemas.openxmlformats.org/officeDocument/2006/relationships/theme" Target="../theme/theme13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0.xml"/><Relationship Id="rId23" Type="http://schemas.openxmlformats.org/officeDocument/2006/relationships/slideLayout" Target="../slideLayouts/slideLayout378.xml"/><Relationship Id="rId28" Type="http://schemas.openxmlformats.org/officeDocument/2006/relationships/slideLayout" Target="../slideLayouts/slideLayout383.xml"/><Relationship Id="rId36" Type="http://schemas.openxmlformats.org/officeDocument/2006/relationships/slideLayout" Target="../slideLayouts/slideLayout391.xml"/><Relationship Id="rId49" Type="http://schemas.openxmlformats.org/officeDocument/2006/relationships/slideLayout" Target="../slideLayouts/slideLayout404.xml"/><Relationship Id="rId57" Type="http://schemas.openxmlformats.org/officeDocument/2006/relationships/oleObject" Target="../embeddings/oleObject209.bin"/><Relationship Id="rId10" Type="http://schemas.openxmlformats.org/officeDocument/2006/relationships/slideLayout" Target="../slideLayouts/slideLayout365.xml"/><Relationship Id="rId31" Type="http://schemas.openxmlformats.org/officeDocument/2006/relationships/slideLayout" Target="../slideLayouts/slideLayout386.xml"/><Relationship Id="rId44" Type="http://schemas.openxmlformats.org/officeDocument/2006/relationships/slideLayout" Target="../slideLayouts/slideLayout399.xml"/><Relationship Id="rId52" Type="http://schemas.openxmlformats.org/officeDocument/2006/relationships/slideLayout" Target="../slideLayouts/slideLayout407.xml"/><Relationship Id="rId60" Type="http://schemas.openxmlformats.org/officeDocument/2006/relationships/image" Target="../media/image2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55" Type="http://schemas.openxmlformats.org/officeDocument/2006/relationships/vmlDrawing" Target="../drawings/vmlDrawing3.v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3" Type="http://schemas.openxmlformats.org/officeDocument/2006/relationships/slideLayout" Target="../slideLayouts/slideLayout103.xml"/><Relationship Id="rId58" Type="http://schemas.openxmlformats.org/officeDocument/2006/relationships/image" Target="../media/image20.emf"/><Relationship Id="rId5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56" Type="http://schemas.openxmlformats.org/officeDocument/2006/relationships/tags" Target="../tags/tag4.xml"/><Relationship Id="rId8" Type="http://schemas.openxmlformats.org/officeDocument/2006/relationships/slideLayout" Target="../slideLayouts/slideLayout58.xml"/><Relationship Id="rId51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54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57" Type="http://schemas.openxmlformats.org/officeDocument/2006/relationships/oleObject" Target="../embeddings/oleObject3.bin"/><Relationship Id="rId10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oleObject" Target="../embeddings/oleObject43.bin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ags" Target="../tags/tag44.xml"/><Relationship Id="rId2" Type="http://schemas.openxmlformats.org/officeDocument/2006/relationships/slideLayout" Target="../slideLayouts/slideLayout105.xml"/><Relationship Id="rId16" Type="http://schemas.openxmlformats.org/officeDocument/2006/relationships/vmlDrawing" Target="../drawings/vmlDrawing43.vml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20.emf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tags" Target="../tags/tag46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theme" Target="../theme/theme7.xml"/><Relationship Id="rId58" Type="http://schemas.openxmlformats.org/officeDocument/2006/relationships/image" Target="../media/image23.jpeg"/><Relationship Id="rId5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oleObject" Target="../embeddings/oleObject45.bin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image" Target="../media/image24.png"/><Relationship Id="rId20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58.xml"/><Relationship Id="rId54" Type="http://schemas.openxmlformats.org/officeDocument/2006/relationships/vmlDrawing" Target="../drawings/vmlDrawing45.v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image" Target="../media/image20.emf"/><Relationship Id="rId10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image" Target="../media/image25.jpeg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2.xml"/><Relationship Id="rId18" Type="http://schemas.openxmlformats.org/officeDocument/2006/relationships/slideLayout" Target="../slideLayouts/slideLayout187.xml"/><Relationship Id="rId26" Type="http://schemas.openxmlformats.org/officeDocument/2006/relationships/slideLayout" Target="../slideLayouts/slideLayout195.xml"/><Relationship Id="rId39" Type="http://schemas.openxmlformats.org/officeDocument/2006/relationships/slideLayout" Target="../slideLayouts/slideLayout208.xml"/><Relationship Id="rId21" Type="http://schemas.openxmlformats.org/officeDocument/2006/relationships/slideLayout" Target="../slideLayouts/slideLayout190.xml"/><Relationship Id="rId34" Type="http://schemas.openxmlformats.org/officeDocument/2006/relationships/slideLayout" Target="../slideLayouts/slideLayout203.xml"/><Relationship Id="rId42" Type="http://schemas.openxmlformats.org/officeDocument/2006/relationships/slideLayout" Target="../slideLayouts/slideLayout211.xml"/><Relationship Id="rId47" Type="http://schemas.openxmlformats.org/officeDocument/2006/relationships/slideLayout" Target="../slideLayouts/slideLayout216.xml"/><Relationship Id="rId50" Type="http://schemas.openxmlformats.org/officeDocument/2006/relationships/slideLayout" Target="../slideLayouts/slideLayout219.xml"/><Relationship Id="rId55" Type="http://schemas.openxmlformats.org/officeDocument/2006/relationships/vmlDrawing" Target="../drawings/vmlDrawing85.vml"/><Relationship Id="rId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29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180.xml"/><Relationship Id="rId24" Type="http://schemas.openxmlformats.org/officeDocument/2006/relationships/slideLayout" Target="../slideLayouts/slideLayout193.xml"/><Relationship Id="rId32" Type="http://schemas.openxmlformats.org/officeDocument/2006/relationships/slideLayout" Target="../slideLayouts/slideLayout201.xml"/><Relationship Id="rId37" Type="http://schemas.openxmlformats.org/officeDocument/2006/relationships/slideLayout" Target="../slideLayouts/slideLayout206.xml"/><Relationship Id="rId40" Type="http://schemas.openxmlformats.org/officeDocument/2006/relationships/slideLayout" Target="../slideLayouts/slideLayout209.xml"/><Relationship Id="rId45" Type="http://schemas.openxmlformats.org/officeDocument/2006/relationships/slideLayout" Target="../slideLayouts/slideLayout214.xml"/><Relationship Id="rId53" Type="http://schemas.openxmlformats.org/officeDocument/2006/relationships/slideLayout" Target="../slideLayouts/slideLayout222.xml"/><Relationship Id="rId58" Type="http://schemas.openxmlformats.org/officeDocument/2006/relationships/image" Target="../media/image20.emf"/><Relationship Id="rId5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Relationship Id="rId22" Type="http://schemas.openxmlformats.org/officeDocument/2006/relationships/slideLayout" Target="../slideLayouts/slideLayout191.xml"/><Relationship Id="rId27" Type="http://schemas.openxmlformats.org/officeDocument/2006/relationships/slideLayout" Target="../slideLayouts/slideLayout196.xml"/><Relationship Id="rId30" Type="http://schemas.openxmlformats.org/officeDocument/2006/relationships/slideLayout" Target="../slideLayouts/slideLayout199.xml"/><Relationship Id="rId35" Type="http://schemas.openxmlformats.org/officeDocument/2006/relationships/slideLayout" Target="../slideLayouts/slideLayout204.xml"/><Relationship Id="rId43" Type="http://schemas.openxmlformats.org/officeDocument/2006/relationships/slideLayout" Target="../slideLayouts/slideLayout212.xml"/><Relationship Id="rId48" Type="http://schemas.openxmlformats.org/officeDocument/2006/relationships/slideLayout" Target="../slideLayouts/slideLayout217.xml"/><Relationship Id="rId56" Type="http://schemas.openxmlformats.org/officeDocument/2006/relationships/tags" Target="../tags/tag86.xml"/><Relationship Id="rId8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5" Type="http://schemas.openxmlformats.org/officeDocument/2006/relationships/slideLayout" Target="../slideLayouts/slideLayout194.xml"/><Relationship Id="rId33" Type="http://schemas.openxmlformats.org/officeDocument/2006/relationships/slideLayout" Target="../slideLayouts/slideLayout202.xml"/><Relationship Id="rId38" Type="http://schemas.openxmlformats.org/officeDocument/2006/relationships/slideLayout" Target="../slideLayouts/slideLayout207.xml"/><Relationship Id="rId46" Type="http://schemas.openxmlformats.org/officeDocument/2006/relationships/slideLayout" Target="../slideLayouts/slideLayout215.xml"/><Relationship Id="rId59" Type="http://schemas.openxmlformats.org/officeDocument/2006/relationships/image" Target="../media/image23.jpeg"/><Relationship Id="rId20" Type="http://schemas.openxmlformats.org/officeDocument/2006/relationships/slideLayout" Target="../slideLayouts/slideLayout189.xml"/><Relationship Id="rId41" Type="http://schemas.openxmlformats.org/officeDocument/2006/relationships/slideLayout" Target="../slideLayouts/slideLayout210.xml"/><Relationship Id="rId54" Type="http://schemas.openxmlformats.org/officeDocument/2006/relationships/theme" Target="../theme/theme8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4.xml"/><Relationship Id="rId23" Type="http://schemas.openxmlformats.org/officeDocument/2006/relationships/slideLayout" Target="../slideLayouts/slideLayout192.xml"/><Relationship Id="rId28" Type="http://schemas.openxmlformats.org/officeDocument/2006/relationships/slideLayout" Target="../slideLayouts/slideLayout197.xml"/><Relationship Id="rId36" Type="http://schemas.openxmlformats.org/officeDocument/2006/relationships/slideLayout" Target="../slideLayouts/slideLayout205.xml"/><Relationship Id="rId49" Type="http://schemas.openxmlformats.org/officeDocument/2006/relationships/slideLayout" Target="../slideLayouts/slideLayout218.xml"/><Relationship Id="rId57" Type="http://schemas.openxmlformats.org/officeDocument/2006/relationships/oleObject" Target="../embeddings/oleObject85.bin"/><Relationship Id="rId10" Type="http://schemas.openxmlformats.org/officeDocument/2006/relationships/slideLayout" Target="../slideLayouts/slideLayout179.xml"/><Relationship Id="rId31" Type="http://schemas.openxmlformats.org/officeDocument/2006/relationships/slideLayout" Target="../slideLayouts/slideLayout200.xml"/><Relationship Id="rId44" Type="http://schemas.openxmlformats.org/officeDocument/2006/relationships/slideLayout" Target="../slideLayouts/slideLayout213.xml"/><Relationship Id="rId52" Type="http://schemas.openxmlformats.org/officeDocument/2006/relationships/slideLayout" Target="../slideLayouts/slideLayout221.xml"/><Relationship Id="rId60" Type="http://schemas.openxmlformats.org/officeDocument/2006/relationships/image" Target="../media/image24.png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5.xml"/><Relationship Id="rId18" Type="http://schemas.openxmlformats.org/officeDocument/2006/relationships/slideLayout" Target="../slideLayouts/slideLayout240.xml"/><Relationship Id="rId26" Type="http://schemas.openxmlformats.org/officeDocument/2006/relationships/slideLayout" Target="../slideLayouts/slideLayout248.xml"/><Relationship Id="rId39" Type="http://schemas.openxmlformats.org/officeDocument/2006/relationships/slideLayout" Target="../slideLayouts/slideLayout261.xml"/><Relationship Id="rId21" Type="http://schemas.openxmlformats.org/officeDocument/2006/relationships/slideLayout" Target="../slideLayouts/slideLayout243.xml"/><Relationship Id="rId34" Type="http://schemas.openxmlformats.org/officeDocument/2006/relationships/slideLayout" Target="../slideLayouts/slideLayout256.xml"/><Relationship Id="rId42" Type="http://schemas.openxmlformats.org/officeDocument/2006/relationships/slideLayout" Target="../slideLayouts/slideLayout264.xml"/><Relationship Id="rId47" Type="http://schemas.openxmlformats.org/officeDocument/2006/relationships/slideLayout" Target="../slideLayouts/slideLayout269.xml"/><Relationship Id="rId50" Type="http://schemas.openxmlformats.org/officeDocument/2006/relationships/slideLayout" Target="../slideLayouts/slideLayout272.xml"/><Relationship Id="rId55" Type="http://schemas.openxmlformats.org/officeDocument/2006/relationships/tags" Target="../tags/tag126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6" Type="http://schemas.openxmlformats.org/officeDocument/2006/relationships/slideLayout" Target="../slideLayouts/slideLayout238.xml"/><Relationship Id="rId29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33.xml"/><Relationship Id="rId24" Type="http://schemas.openxmlformats.org/officeDocument/2006/relationships/slideLayout" Target="../slideLayouts/slideLayout246.xml"/><Relationship Id="rId32" Type="http://schemas.openxmlformats.org/officeDocument/2006/relationships/slideLayout" Target="../slideLayouts/slideLayout254.xml"/><Relationship Id="rId37" Type="http://schemas.openxmlformats.org/officeDocument/2006/relationships/slideLayout" Target="../slideLayouts/slideLayout259.xml"/><Relationship Id="rId40" Type="http://schemas.openxmlformats.org/officeDocument/2006/relationships/slideLayout" Target="../slideLayouts/slideLayout262.xml"/><Relationship Id="rId45" Type="http://schemas.openxmlformats.org/officeDocument/2006/relationships/slideLayout" Target="../slideLayouts/slideLayout267.xml"/><Relationship Id="rId53" Type="http://schemas.openxmlformats.org/officeDocument/2006/relationships/theme" Target="../theme/theme9.xml"/><Relationship Id="rId58" Type="http://schemas.openxmlformats.org/officeDocument/2006/relationships/image" Target="../media/image24.png"/><Relationship Id="rId5" Type="http://schemas.openxmlformats.org/officeDocument/2006/relationships/slideLayout" Target="../slideLayouts/slideLayout227.xml"/><Relationship Id="rId19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Relationship Id="rId22" Type="http://schemas.openxmlformats.org/officeDocument/2006/relationships/slideLayout" Target="../slideLayouts/slideLayout244.xml"/><Relationship Id="rId27" Type="http://schemas.openxmlformats.org/officeDocument/2006/relationships/slideLayout" Target="../slideLayouts/slideLayout249.xml"/><Relationship Id="rId30" Type="http://schemas.openxmlformats.org/officeDocument/2006/relationships/slideLayout" Target="../slideLayouts/slideLayout252.xml"/><Relationship Id="rId35" Type="http://schemas.openxmlformats.org/officeDocument/2006/relationships/slideLayout" Target="../slideLayouts/slideLayout257.xml"/><Relationship Id="rId43" Type="http://schemas.openxmlformats.org/officeDocument/2006/relationships/slideLayout" Target="../slideLayouts/slideLayout265.xml"/><Relationship Id="rId48" Type="http://schemas.openxmlformats.org/officeDocument/2006/relationships/slideLayout" Target="../slideLayouts/slideLayout270.xml"/><Relationship Id="rId56" Type="http://schemas.openxmlformats.org/officeDocument/2006/relationships/oleObject" Target="../embeddings/oleObject125.bin"/><Relationship Id="rId8" Type="http://schemas.openxmlformats.org/officeDocument/2006/relationships/slideLayout" Target="../slideLayouts/slideLayout230.xml"/><Relationship Id="rId51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4.xml"/><Relationship Id="rId17" Type="http://schemas.openxmlformats.org/officeDocument/2006/relationships/slideLayout" Target="../slideLayouts/slideLayout239.xml"/><Relationship Id="rId25" Type="http://schemas.openxmlformats.org/officeDocument/2006/relationships/slideLayout" Target="../slideLayouts/slideLayout247.xml"/><Relationship Id="rId33" Type="http://schemas.openxmlformats.org/officeDocument/2006/relationships/slideLayout" Target="../slideLayouts/slideLayout255.xml"/><Relationship Id="rId38" Type="http://schemas.openxmlformats.org/officeDocument/2006/relationships/slideLayout" Target="../slideLayouts/slideLayout260.xml"/><Relationship Id="rId46" Type="http://schemas.openxmlformats.org/officeDocument/2006/relationships/slideLayout" Target="../slideLayouts/slideLayout268.xml"/><Relationship Id="rId59" Type="http://schemas.openxmlformats.org/officeDocument/2006/relationships/image" Target="../media/image25.jpeg"/><Relationship Id="rId20" Type="http://schemas.openxmlformats.org/officeDocument/2006/relationships/slideLayout" Target="../slideLayouts/slideLayout242.xml"/><Relationship Id="rId41" Type="http://schemas.openxmlformats.org/officeDocument/2006/relationships/slideLayout" Target="../slideLayouts/slideLayout263.xml"/><Relationship Id="rId54" Type="http://schemas.openxmlformats.org/officeDocument/2006/relationships/vmlDrawing" Target="../drawings/vmlDrawing125.v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237.xml"/><Relationship Id="rId23" Type="http://schemas.openxmlformats.org/officeDocument/2006/relationships/slideLayout" Target="../slideLayouts/slideLayout245.xml"/><Relationship Id="rId28" Type="http://schemas.openxmlformats.org/officeDocument/2006/relationships/slideLayout" Target="../slideLayouts/slideLayout250.xml"/><Relationship Id="rId36" Type="http://schemas.openxmlformats.org/officeDocument/2006/relationships/slideLayout" Target="../slideLayouts/slideLayout258.xml"/><Relationship Id="rId49" Type="http://schemas.openxmlformats.org/officeDocument/2006/relationships/slideLayout" Target="../slideLayouts/slideLayout271.xml"/><Relationship Id="rId57" Type="http://schemas.openxmlformats.org/officeDocument/2006/relationships/image" Target="../media/image20.emf"/><Relationship Id="rId10" Type="http://schemas.openxmlformats.org/officeDocument/2006/relationships/slideLayout" Target="../slideLayouts/slideLayout232.xml"/><Relationship Id="rId31" Type="http://schemas.openxmlformats.org/officeDocument/2006/relationships/slideLayout" Target="../slideLayouts/slideLayout253.xml"/><Relationship Id="rId44" Type="http://schemas.openxmlformats.org/officeDocument/2006/relationships/slideLayout" Target="../slideLayouts/slideLayout266.xml"/><Relationship Id="rId52" Type="http://schemas.openxmlformats.org/officeDocument/2006/relationships/slideLayout" Target="../slideLayouts/slideLayout2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624888" y="6534150"/>
            <a:ext cx="935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s-ES_tradnl" sz="900" b="1">
                <a:solidFill>
                  <a:srgbClr val="003366"/>
                </a:solidFill>
                <a:latin typeface="Arial" charset="0"/>
              </a:rPr>
              <a:t> </a:t>
            </a:r>
            <a:fld id="{091A2A7E-CB86-45FD-ABD3-6ADD39F301F9}" type="slidenum">
              <a:rPr lang="es-ES_tradnl" sz="900" b="1">
                <a:solidFill>
                  <a:srgbClr val="003366"/>
                </a:solidFill>
                <a:latin typeface="Arial" charset="0"/>
              </a:rPr>
              <a:pPr algn="r" eaLnBrk="0" hangingPunct="0">
                <a:defRPr/>
              </a:pPr>
              <a:t>‹Nº›</a:t>
            </a:fld>
            <a:endParaRPr lang="es-ES_tradnl" sz="900" b="1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52600"/>
            <a:ext cx="8720137" cy="417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s-ES_tradnl" altLang="en-US" smtClean="0"/>
              <a:t>Click to edit Master text styles</a:t>
            </a:r>
          </a:p>
          <a:p>
            <a:pPr lvl="2"/>
            <a:r>
              <a:rPr lang="es-ES_tradnl" altLang="en-US" smtClean="0"/>
              <a:t>Second level</a:t>
            </a:r>
          </a:p>
          <a:p>
            <a:pPr lvl="3"/>
            <a:r>
              <a:rPr lang="es-ES_tradnl" altLang="en-US" smtClean="0"/>
              <a:t>Third level</a:t>
            </a:r>
          </a:p>
          <a:p>
            <a:pPr lvl="4"/>
            <a:endParaRPr lang="es-ES_tradnl" altLang="en-US" smtClean="0"/>
          </a:p>
          <a:p>
            <a:pPr lvl="4"/>
            <a:endParaRPr lang="es-ES_tradnl" alt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304800"/>
            <a:ext cx="89836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Title Style</a:t>
            </a:r>
            <a:r>
              <a:rPr lang="es-ES" altLang="en-US" smtClean="0"/>
              <a:t/>
            </a:r>
            <a:br>
              <a:rPr lang="es-ES" altLang="en-US" smtClean="0"/>
            </a:br>
            <a:endParaRPr lang="es-ES_tradnl" altLang="en-US" smtClean="0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609600" y="836613"/>
            <a:ext cx="88392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906000" cy="1524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9AABC9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00659C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9685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SzPct val="12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2pPr>
      <a:lvl3pPr marL="558800" indent="-1952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q"/>
        <a:defRPr sz="1400">
          <a:solidFill>
            <a:srgbClr val="4D4D4D"/>
          </a:solidFill>
          <a:latin typeface="+mn-lt"/>
        </a:defRPr>
      </a:lvl3pPr>
      <a:lvl4pPr marL="728663" indent="-168275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Font typeface="Arial Unicode MS" pitchFamily="34" charset="-128"/>
        <a:buChar char="–"/>
        <a:defRPr sz="1400">
          <a:solidFill>
            <a:srgbClr val="4D4D4D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marL="900113" indent="-1698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3573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6pPr>
      <a:lvl7pPr marL="18145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7pPr>
      <a:lvl8pPr marL="22717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8pPr>
      <a:lvl9pPr marL="27289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767426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08" name="Diapositiva de think-cell" r:id="rId56" imgW="383" imgH="384" progId="TCLayout.ActiveDocument.1">
                  <p:embed/>
                </p:oleObj>
              </mc:Choice>
              <mc:Fallback>
                <p:oleObj name="Diapositiva de think-cell" r:id="rId5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0489" y="1316765"/>
            <a:ext cx="9205023" cy="49925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9E1EC075-035F-41A0-850E-FD9FD4431690}" type="slidenum">
              <a:rPr lang="en-US" smtClean="0">
                <a:solidFill>
                  <a:srgbClr val="292929"/>
                </a:solidFill>
                <a:latin typeface="Calibri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srgbClr val="29292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48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  <p:sldLayoutId id="2147484041" r:id="rId18"/>
    <p:sldLayoutId id="2147484042" r:id="rId19"/>
    <p:sldLayoutId id="2147484043" r:id="rId20"/>
    <p:sldLayoutId id="2147484044" r:id="rId21"/>
    <p:sldLayoutId id="2147484045" r:id="rId22"/>
    <p:sldLayoutId id="2147484046" r:id="rId23"/>
    <p:sldLayoutId id="2147484047" r:id="rId24"/>
    <p:sldLayoutId id="2147484048" r:id="rId25"/>
    <p:sldLayoutId id="2147484049" r:id="rId26"/>
    <p:sldLayoutId id="2147484050" r:id="rId27"/>
    <p:sldLayoutId id="2147484051" r:id="rId28"/>
    <p:sldLayoutId id="2147484052" r:id="rId29"/>
    <p:sldLayoutId id="2147484053" r:id="rId30"/>
    <p:sldLayoutId id="2147484054" r:id="rId31"/>
    <p:sldLayoutId id="2147484055" r:id="rId32"/>
    <p:sldLayoutId id="2147484056" r:id="rId33"/>
    <p:sldLayoutId id="2147484057" r:id="rId34"/>
    <p:sldLayoutId id="2147484058" r:id="rId35"/>
    <p:sldLayoutId id="2147484059" r:id="rId36"/>
    <p:sldLayoutId id="2147484060" r:id="rId37"/>
    <p:sldLayoutId id="2147484061" r:id="rId38"/>
    <p:sldLayoutId id="2147484062" r:id="rId39"/>
    <p:sldLayoutId id="2147484063" r:id="rId40"/>
    <p:sldLayoutId id="2147484064" r:id="rId41"/>
    <p:sldLayoutId id="2147484065" r:id="rId42"/>
    <p:sldLayoutId id="2147484066" r:id="rId43"/>
    <p:sldLayoutId id="2147484067" r:id="rId44"/>
    <p:sldLayoutId id="2147484068" r:id="rId45"/>
    <p:sldLayoutId id="2147484069" r:id="rId46"/>
    <p:sldLayoutId id="2147484070" r:id="rId47"/>
    <p:sldLayoutId id="2147484071" r:id="rId48"/>
    <p:sldLayoutId id="2147484072" r:id="rId49"/>
    <p:sldLayoutId id="2147484073" r:id="rId50"/>
    <p:sldLayoutId id="2147484074" r:id="rId51"/>
    <p:sldLayoutId id="2147484075" r:id="rId52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19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5270" indent="-33527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152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8071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990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1569586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68" name="Diapositiva de think-cell" r:id="rId19" imgW="383" imgH="384" progId="TCLayout.ActiveDocument.1">
                  <p:embed/>
                </p:oleObj>
              </mc:Choice>
              <mc:Fallback>
                <p:oleObj name="Diapositiva de think-cell" r:id="rId19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0489" y="1316765"/>
            <a:ext cx="9205023" cy="49925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9E1EC075-035F-41A0-850E-FD9FD4431690}" type="slidenum">
              <a:rPr lang="en-US" smtClean="0">
                <a:solidFill>
                  <a:srgbClr val="292929"/>
                </a:solidFill>
                <a:latin typeface="Calibri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srgbClr val="29292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60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19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5270" indent="-33527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152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8071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990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429870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08" name="Diapositiva de think-cell" r:id="rId18" imgW="383" imgH="384" progId="TCLayout.ActiveDocument.1">
                  <p:embed/>
                </p:oleObj>
              </mc:Choice>
              <mc:Fallback>
                <p:oleObj name="Diapositiva de think-cell" r:id="rId18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0489" y="1316765"/>
            <a:ext cx="9205023" cy="49925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9E1EC075-035F-41A0-850E-FD9FD4431690}" type="slidenum">
              <a:rPr lang="en-US" smtClean="0">
                <a:solidFill>
                  <a:srgbClr val="292929"/>
                </a:solidFill>
                <a:latin typeface="Calibri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srgbClr val="292929"/>
              </a:solidFill>
              <a:latin typeface="Calibri"/>
            </a:endParaRPr>
          </a:p>
        </p:txBody>
      </p:sp>
      <p:pic>
        <p:nvPicPr>
          <p:cNvPr id="1026" name="Picture 2" descr="Z:\ORGANIZACIÓN INTERNA - básicos\Logos e imagen corporativa\Vdef\Silo logo.jp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5555" y="6349678"/>
            <a:ext cx="722989" cy="508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78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19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5270" indent="-33527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152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8071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990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5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57" name="Diapositiva de think-cell" r:id="rId57" imgW="383" imgH="384" progId="TCLayout.ActiveDocument.1">
                  <p:embed/>
                </p:oleObj>
              </mc:Choice>
              <mc:Fallback>
                <p:oleObj name="Diapositiva de think-cell" r:id="rId57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0489" y="1316765"/>
            <a:ext cx="9205023" cy="49925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9E1EC075-035F-41A0-850E-FD9FD4431690}" type="slidenum">
              <a:rPr lang="en-US" smtClean="0">
                <a:solidFill>
                  <a:srgbClr val="292929"/>
                </a:solidFill>
                <a:latin typeface="Calibri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srgbClr val="292929"/>
              </a:solidFill>
              <a:latin typeface="Calibri"/>
            </a:endParaRPr>
          </a:p>
        </p:txBody>
      </p:sp>
      <p:pic>
        <p:nvPicPr>
          <p:cNvPr id="1026" name="Picture 2" descr="Z:\ORGANIZACIÓN INTERNA - básicos\Logos e imagen corporativa\Vdef\Silo logo.jpg"/>
          <p:cNvPicPr>
            <a:picLocks noChangeAspect="1" noChangeArrowheads="1"/>
          </p:cNvPicPr>
          <p:nvPr userDrawn="1"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125555" y="6349678"/>
            <a:ext cx="722989" cy="508322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" y="6237312"/>
            <a:ext cx="1908949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  <p:sldLayoutId id="2147484129" r:id="rId18"/>
    <p:sldLayoutId id="2147484130" r:id="rId19"/>
    <p:sldLayoutId id="2147484131" r:id="rId20"/>
    <p:sldLayoutId id="2147484132" r:id="rId21"/>
    <p:sldLayoutId id="2147484133" r:id="rId22"/>
    <p:sldLayoutId id="2147484134" r:id="rId23"/>
    <p:sldLayoutId id="2147484135" r:id="rId24"/>
    <p:sldLayoutId id="2147484136" r:id="rId25"/>
    <p:sldLayoutId id="2147484137" r:id="rId26"/>
    <p:sldLayoutId id="2147484138" r:id="rId27"/>
    <p:sldLayoutId id="2147484139" r:id="rId28"/>
    <p:sldLayoutId id="2147484140" r:id="rId29"/>
    <p:sldLayoutId id="2147484141" r:id="rId30"/>
    <p:sldLayoutId id="2147484142" r:id="rId31"/>
    <p:sldLayoutId id="2147484143" r:id="rId32"/>
    <p:sldLayoutId id="2147484144" r:id="rId33"/>
    <p:sldLayoutId id="2147484145" r:id="rId34"/>
    <p:sldLayoutId id="2147484146" r:id="rId35"/>
    <p:sldLayoutId id="2147484147" r:id="rId36"/>
    <p:sldLayoutId id="2147484148" r:id="rId37"/>
    <p:sldLayoutId id="2147484149" r:id="rId38"/>
    <p:sldLayoutId id="2147484150" r:id="rId39"/>
    <p:sldLayoutId id="2147484151" r:id="rId40"/>
    <p:sldLayoutId id="2147484152" r:id="rId41"/>
    <p:sldLayoutId id="2147484153" r:id="rId42"/>
    <p:sldLayoutId id="2147484154" r:id="rId43"/>
    <p:sldLayoutId id="2147484155" r:id="rId44"/>
    <p:sldLayoutId id="2147484156" r:id="rId45"/>
    <p:sldLayoutId id="2147484157" r:id="rId46"/>
    <p:sldLayoutId id="2147484158" r:id="rId47"/>
    <p:sldLayoutId id="2147484159" r:id="rId48"/>
    <p:sldLayoutId id="2147484160" r:id="rId49"/>
    <p:sldLayoutId id="2147484161" r:id="rId50"/>
    <p:sldLayoutId id="2147484162" r:id="rId51"/>
    <p:sldLayoutId id="2147484163" r:id="rId52"/>
    <p:sldLayoutId id="2147484164" r:id="rId53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19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5270" indent="-33527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152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8071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990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8624888" y="6534150"/>
            <a:ext cx="935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s-ES_tradnl" sz="900" b="1">
                <a:solidFill>
                  <a:srgbClr val="003366"/>
                </a:solidFill>
                <a:latin typeface="Arial" charset="0"/>
              </a:rPr>
              <a:t> </a:t>
            </a:r>
            <a:fld id="{F5078C71-EA6F-4CD0-808B-D2A347B201D7}" type="slidenum">
              <a:rPr lang="es-ES_tradnl" sz="900" b="1">
                <a:solidFill>
                  <a:srgbClr val="003366"/>
                </a:solidFill>
                <a:latin typeface="Arial" charset="0"/>
              </a:rPr>
              <a:pPr algn="r" eaLnBrk="0" hangingPunct="0">
                <a:defRPr/>
              </a:pPr>
              <a:t>‹Nº›</a:t>
            </a:fld>
            <a:endParaRPr lang="es-ES_tradnl" sz="900" b="1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52600"/>
            <a:ext cx="8720137" cy="417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s-ES_tradnl" altLang="en-US" smtClean="0"/>
              <a:t>Click to edit Master text styles</a:t>
            </a:r>
          </a:p>
          <a:p>
            <a:pPr lvl="2"/>
            <a:r>
              <a:rPr lang="es-ES_tradnl" altLang="en-US" smtClean="0"/>
              <a:t>Second level</a:t>
            </a:r>
          </a:p>
          <a:p>
            <a:pPr lvl="3"/>
            <a:r>
              <a:rPr lang="es-ES_tradnl" altLang="en-US" smtClean="0"/>
              <a:t>Third level</a:t>
            </a:r>
          </a:p>
          <a:p>
            <a:pPr lvl="4"/>
            <a:endParaRPr lang="es-ES_tradnl" altLang="en-US" smtClean="0"/>
          </a:p>
          <a:p>
            <a:pPr lvl="4"/>
            <a:endParaRPr lang="es-ES_tradnl" altLang="en-US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304800"/>
            <a:ext cx="89836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Title Style</a:t>
            </a:r>
            <a:r>
              <a:rPr lang="es-ES" altLang="en-US" smtClean="0"/>
              <a:t/>
            </a:r>
            <a:br>
              <a:rPr lang="es-ES" altLang="en-US" smtClean="0"/>
            </a:br>
            <a:endParaRPr lang="es-ES_tradnl" altLang="en-US" smtClean="0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609600" y="765175"/>
            <a:ext cx="88392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906000" cy="1524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9AABC9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23559" name="Picture 7" descr="simbolo c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464300"/>
            <a:ext cx="381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00659C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9685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SzPct val="12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2pPr>
      <a:lvl3pPr marL="558800" indent="-1952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q"/>
        <a:defRPr sz="1400">
          <a:solidFill>
            <a:srgbClr val="4D4D4D"/>
          </a:solidFill>
          <a:latin typeface="+mn-lt"/>
        </a:defRPr>
      </a:lvl3pPr>
      <a:lvl4pPr marL="728663" indent="-168275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Font typeface="Arial Unicode MS" pitchFamily="34" charset="-128"/>
        <a:buChar char="–"/>
        <a:defRPr sz="1400">
          <a:solidFill>
            <a:srgbClr val="4D4D4D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marL="900113" indent="-1698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3573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6pPr>
      <a:lvl7pPr marL="18145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7pPr>
      <a:lvl8pPr marL="22717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8pPr>
      <a:lvl9pPr marL="27289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8624888" y="6534150"/>
            <a:ext cx="935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s-ES_tradnl" sz="900" b="1">
                <a:solidFill>
                  <a:srgbClr val="003366"/>
                </a:solidFill>
                <a:latin typeface="Arial" charset="0"/>
              </a:rPr>
              <a:t> </a:t>
            </a:r>
            <a:fld id="{F83FEB59-F9E0-4469-B75E-6A893FC585AF}" type="slidenum">
              <a:rPr lang="es-ES_tradnl" sz="900" b="1">
                <a:solidFill>
                  <a:srgbClr val="003366"/>
                </a:solidFill>
                <a:latin typeface="Arial" charset="0"/>
              </a:rPr>
              <a:pPr algn="r" eaLnBrk="0" hangingPunct="0">
                <a:defRPr/>
              </a:pPr>
              <a:t>‹Nº›</a:t>
            </a:fld>
            <a:endParaRPr lang="es-ES_tradnl" sz="900" b="1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52600"/>
            <a:ext cx="8720137" cy="417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s-ES_tradnl" altLang="en-US" smtClean="0"/>
              <a:t>Click to edit Master text styles</a:t>
            </a:r>
          </a:p>
          <a:p>
            <a:pPr lvl="2"/>
            <a:r>
              <a:rPr lang="es-ES_tradnl" altLang="en-US" smtClean="0"/>
              <a:t>Second level</a:t>
            </a:r>
          </a:p>
          <a:p>
            <a:pPr lvl="3"/>
            <a:r>
              <a:rPr lang="es-ES_tradnl" altLang="en-US" smtClean="0"/>
              <a:t>Third level</a:t>
            </a:r>
          </a:p>
          <a:p>
            <a:pPr lvl="4"/>
            <a:endParaRPr lang="es-ES_tradnl" altLang="en-US" smtClean="0"/>
          </a:p>
          <a:p>
            <a:pPr lvl="4"/>
            <a:endParaRPr lang="es-ES_tradnl" altLang="en-US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304800"/>
            <a:ext cx="89836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Title Style</a:t>
            </a:r>
            <a:r>
              <a:rPr lang="es-ES" altLang="en-US" smtClean="0"/>
              <a:t/>
            </a:r>
            <a:br>
              <a:rPr lang="es-ES" altLang="en-US" smtClean="0"/>
            </a:br>
            <a:endParaRPr lang="es-ES_tradnl" altLang="en-US" smtClean="0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609600" y="765175"/>
            <a:ext cx="88392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906000" cy="1524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9AABC9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37" r:id="rId12"/>
    <p:sldLayoutId id="214748373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00659C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9685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SzPct val="120000"/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2pPr>
      <a:lvl3pPr marL="558800" indent="-1952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q"/>
        <a:defRPr sz="1400">
          <a:solidFill>
            <a:srgbClr val="4D4D4D"/>
          </a:solidFill>
          <a:latin typeface="+mn-lt"/>
        </a:defRPr>
      </a:lvl3pPr>
      <a:lvl4pPr marL="728663" indent="-168275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Font typeface="Arial Unicode MS" pitchFamily="34" charset="-128"/>
        <a:buChar char="–"/>
        <a:defRPr sz="1400">
          <a:solidFill>
            <a:srgbClr val="4D4D4D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marL="900113" indent="-1698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3573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6pPr>
      <a:lvl7pPr marL="18145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7pPr>
      <a:lvl8pPr marL="22717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8pPr>
      <a:lvl9pPr marL="27289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336699"/>
        </a:buClr>
        <a:buChar char="-"/>
        <a:defRPr sz="1400">
          <a:solidFill>
            <a:srgbClr val="4D4D4D"/>
          </a:solidFill>
          <a:latin typeface="+mn-lt"/>
          <a:ea typeface="Arial Unicode MS" pitchFamily="34" charset="-128"/>
          <a:cs typeface="Arial Unicode MS" pitchFamily="34" charset="-128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1018444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44" name="Diapositiva de think-cell" r:id="rId19" imgW="383" imgH="384" progId="TCLayout.ActiveDocument.1">
                  <p:embed/>
                </p:oleObj>
              </mc:Choice>
              <mc:Fallback>
                <p:oleObj name="Diapositiva de think-cell" r:id="rId19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0489" y="1316765"/>
            <a:ext cx="9205023" cy="49925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9E1EC075-035F-41A0-850E-FD9FD4431690}" type="slidenum">
              <a:rPr lang="en-US" smtClean="0">
                <a:solidFill>
                  <a:srgbClr val="292929"/>
                </a:solidFill>
                <a:latin typeface="Calibri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srgbClr val="29292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99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4" r:id="rId13"/>
    <p:sldLayoutId id="2147483752" r:id="rId14"/>
    <p:sldLayoutId id="2147483753" r:id="rId15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19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5270" indent="-33527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152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8071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990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22123830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6" name="Diapositiva de think-cell" r:id="rId57" imgW="383" imgH="384" progId="TCLayout.ActiveDocument.1">
                  <p:embed/>
                </p:oleObj>
              </mc:Choice>
              <mc:Fallback>
                <p:oleObj name="Diapositiva de think-cell" r:id="rId57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0489" y="1316765"/>
            <a:ext cx="9205023" cy="49925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9E1EC075-035F-41A0-850E-FD9FD4431690}" type="slidenum">
              <a:rPr lang="en-US" smtClean="0">
                <a:solidFill>
                  <a:srgbClr val="292929"/>
                </a:solidFill>
                <a:latin typeface="Calibri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srgbClr val="29292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44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809" r:id="rId2"/>
    <p:sldLayoutId id="2147483808" r:id="rId3"/>
    <p:sldLayoutId id="2147483807" r:id="rId4"/>
    <p:sldLayoutId id="2147483806" r:id="rId5"/>
    <p:sldLayoutId id="2147483805" r:id="rId6"/>
    <p:sldLayoutId id="2147483804" r:id="rId7"/>
    <p:sldLayoutId id="2147483803" r:id="rId8"/>
    <p:sldLayoutId id="2147483802" r:id="rId9"/>
    <p:sldLayoutId id="2147483801" r:id="rId10"/>
    <p:sldLayoutId id="2147483800" r:id="rId11"/>
    <p:sldLayoutId id="2147483799" r:id="rId12"/>
    <p:sldLayoutId id="2147483798" r:id="rId13"/>
    <p:sldLayoutId id="2147483797" r:id="rId14"/>
    <p:sldLayoutId id="2147483796" r:id="rId15"/>
    <p:sldLayoutId id="2147483795" r:id="rId16"/>
    <p:sldLayoutId id="2147483794" r:id="rId17"/>
    <p:sldLayoutId id="2147483793" r:id="rId18"/>
    <p:sldLayoutId id="2147483792" r:id="rId19"/>
    <p:sldLayoutId id="2147483791" r:id="rId20"/>
    <p:sldLayoutId id="2147483790" r:id="rId21"/>
    <p:sldLayoutId id="2147483789" r:id="rId22"/>
    <p:sldLayoutId id="2147483788" r:id="rId23"/>
    <p:sldLayoutId id="2147483787" r:id="rId24"/>
    <p:sldLayoutId id="2147483786" r:id="rId25"/>
    <p:sldLayoutId id="2147483785" r:id="rId26"/>
    <p:sldLayoutId id="2147483784" r:id="rId27"/>
    <p:sldLayoutId id="2147483783" r:id="rId28"/>
    <p:sldLayoutId id="2147483782" r:id="rId29"/>
    <p:sldLayoutId id="2147483781" r:id="rId30"/>
    <p:sldLayoutId id="2147483780" r:id="rId31"/>
    <p:sldLayoutId id="2147483779" r:id="rId32"/>
    <p:sldLayoutId id="2147483778" r:id="rId33"/>
    <p:sldLayoutId id="2147483777" r:id="rId34"/>
    <p:sldLayoutId id="2147483776" r:id="rId35"/>
    <p:sldLayoutId id="2147483775" r:id="rId36"/>
    <p:sldLayoutId id="2147483774" r:id="rId37"/>
    <p:sldLayoutId id="2147483773" r:id="rId38"/>
    <p:sldLayoutId id="2147483772" r:id="rId39"/>
    <p:sldLayoutId id="2147483771" r:id="rId40"/>
    <p:sldLayoutId id="2147483758" r:id="rId41"/>
    <p:sldLayoutId id="2147483759" r:id="rId42"/>
    <p:sldLayoutId id="2147483760" r:id="rId43"/>
    <p:sldLayoutId id="2147483761" r:id="rId44"/>
    <p:sldLayoutId id="2147483762" r:id="rId45"/>
    <p:sldLayoutId id="2147483763" r:id="rId46"/>
    <p:sldLayoutId id="2147483764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19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5270" indent="-33527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152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8071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990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7042487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75" name="Diapositiva de think-cell" r:id="rId18" imgW="383" imgH="384" progId="TCLayout.ActiveDocument.1">
                  <p:embed/>
                </p:oleObj>
              </mc:Choice>
              <mc:Fallback>
                <p:oleObj name="Diapositiva de think-cell" r:id="rId18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0489" y="1316765"/>
            <a:ext cx="9205023" cy="49925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9E1EC075-035F-41A0-850E-FD9FD4431690}" type="slidenum">
              <a:rPr lang="en-US" smtClean="0">
                <a:solidFill>
                  <a:srgbClr val="292929"/>
                </a:solidFill>
                <a:latin typeface="Calibri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srgbClr val="292929"/>
              </a:solidFill>
              <a:latin typeface="Calibri"/>
            </a:endParaRPr>
          </a:p>
        </p:txBody>
      </p:sp>
      <p:pic>
        <p:nvPicPr>
          <p:cNvPr id="1026" name="Picture 2" descr="Z:\ORGANIZACIÓN INTERNA - básicos\Logos e imagen corporativa\Vdef\Silo logo.jp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5555" y="6349678"/>
            <a:ext cx="722989" cy="508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760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19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5270" indent="-33527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152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8071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990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38384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30" name="Diapositiva de think-cell" r:id="rId56" imgW="383" imgH="384" progId="TCLayout.ActiveDocument.1">
                  <p:embed/>
                </p:oleObj>
              </mc:Choice>
              <mc:Fallback>
                <p:oleObj name="Diapositiva de think-cell" r:id="rId5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0489" y="1316765"/>
            <a:ext cx="9205023" cy="49925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9E1EC075-035F-41A0-850E-FD9FD4431690}" type="slidenum">
              <a:rPr lang="en-US" smtClean="0">
                <a:solidFill>
                  <a:srgbClr val="292929"/>
                </a:solidFill>
                <a:latin typeface="Calibri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srgbClr val="292929"/>
              </a:solidFill>
              <a:latin typeface="Calibri"/>
            </a:endParaRPr>
          </a:p>
        </p:txBody>
      </p:sp>
      <p:pic>
        <p:nvPicPr>
          <p:cNvPr id="1026" name="Picture 2" descr="Z:\ORGANIZACIÓN INTERNA - básicos\Logos e imagen corporativa\Vdef\Silo logo.jpg"/>
          <p:cNvPicPr>
            <a:picLocks noChangeAspect="1" noChangeArrowheads="1"/>
          </p:cNvPicPr>
          <p:nvPr userDrawn="1"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125555" y="6349678"/>
            <a:ext cx="722989" cy="508322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" y="6308241"/>
            <a:ext cx="1908949" cy="548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1958168" y="6524265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4095" r:id="rId2"/>
    <p:sldLayoutId id="2147484094" r:id="rId3"/>
    <p:sldLayoutId id="2147484093" r:id="rId4"/>
    <p:sldLayoutId id="2147484022" r:id="rId5"/>
    <p:sldLayoutId id="2147484021" r:id="rId6"/>
    <p:sldLayoutId id="2147484020" r:id="rId7"/>
    <p:sldLayoutId id="2147484019" r:id="rId8"/>
    <p:sldLayoutId id="2147484018" r:id="rId9"/>
    <p:sldLayoutId id="2147484017" r:id="rId10"/>
    <p:sldLayoutId id="2147484016" r:id="rId11"/>
    <p:sldLayoutId id="2147484015" r:id="rId12"/>
    <p:sldLayoutId id="2147484014" r:id="rId13"/>
    <p:sldLayoutId id="2147484013" r:id="rId14"/>
    <p:sldLayoutId id="2147484012" r:id="rId15"/>
    <p:sldLayoutId id="2147484011" r:id="rId16"/>
    <p:sldLayoutId id="2147484010" r:id="rId17"/>
    <p:sldLayoutId id="2147484009" r:id="rId18"/>
    <p:sldLayoutId id="2147484008" r:id="rId19"/>
    <p:sldLayoutId id="2147484007" r:id="rId20"/>
    <p:sldLayoutId id="2147484006" r:id="rId21"/>
    <p:sldLayoutId id="2147484005" r:id="rId22"/>
    <p:sldLayoutId id="2147484004" r:id="rId23"/>
    <p:sldLayoutId id="2147484003" r:id="rId24"/>
    <p:sldLayoutId id="2147484002" r:id="rId25"/>
    <p:sldLayoutId id="2147484001" r:id="rId26"/>
    <p:sldLayoutId id="2147484000" r:id="rId27"/>
    <p:sldLayoutId id="2147483999" r:id="rId28"/>
    <p:sldLayoutId id="2147483998" r:id="rId29"/>
    <p:sldLayoutId id="2147483997" r:id="rId30"/>
    <p:sldLayoutId id="2147483996" r:id="rId31"/>
    <p:sldLayoutId id="2147483887" r:id="rId32"/>
    <p:sldLayoutId id="2147483886" r:id="rId33"/>
    <p:sldLayoutId id="2147483885" r:id="rId34"/>
    <p:sldLayoutId id="2147483884" r:id="rId35"/>
    <p:sldLayoutId id="2147483883" r:id="rId36"/>
    <p:sldLayoutId id="2147483882" r:id="rId37"/>
    <p:sldLayoutId id="2147483881" r:id="rId38"/>
    <p:sldLayoutId id="2147483880" r:id="rId39"/>
    <p:sldLayoutId id="2147483879" r:id="rId40"/>
    <p:sldLayoutId id="2147483866" r:id="rId41"/>
    <p:sldLayoutId id="2147483867" r:id="rId42"/>
    <p:sldLayoutId id="2147483868" r:id="rId43"/>
    <p:sldLayoutId id="2147483869" r:id="rId44"/>
    <p:sldLayoutId id="2147483870" r:id="rId45"/>
    <p:sldLayoutId id="2147483871" r:id="rId46"/>
    <p:sldLayoutId id="2147483872" r:id="rId47"/>
    <p:sldLayoutId id="2147483873" r:id="rId48"/>
    <p:sldLayoutId id="2147483874" r:id="rId49"/>
    <p:sldLayoutId id="2147483875" r:id="rId50"/>
    <p:sldLayoutId id="2147483876" r:id="rId51"/>
    <p:sldLayoutId id="2147483877" r:id="rId52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19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5270" indent="-33527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152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8071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990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19256557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81" name="Diapositiva de think-cell" r:id="rId57" imgW="383" imgH="384" progId="TCLayout.ActiveDocument.1">
                  <p:embed/>
                </p:oleObj>
              </mc:Choice>
              <mc:Fallback>
                <p:oleObj name="Diapositiva de think-cell" r:id="rId57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0489" y="1316765"/>
            <a:ext cx="9205023" cy="49925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9E1EC075-035F-41A0-850E-FD9FD4431690}" type="slidenum">
              <a:rPr lang="en-US" smtClean="0">
                <a:solidFill>
                  <a:srgbClr val="292929"/>
                </a:solidFill>
                <a:latin typeface="Calibri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srgbClr val="292929"/>
              </a:solidFill>
              <a:latin typeface="Calibri"/>
            </a:endParaRPr>
          </a:p>
        </p:txBody>
      </p:sp>
      <p:pic>
        <p:nvPicPr>
          <p:cNvPr id="1026" name="Picture 2" descr="Z:\ORGANIZACIÓN INTERNA - básicos\Logos e imagen corporativa\Vdef\Silo logo.jpg"/>
          <p:cNvPicPr>
            <a:picLocks noChangeAspect="1" noChangeArrowheads="1"/>
          </p:cNvPicPr>
          <p:nvPr userDrawn="1"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125555" y="6349678"/>
            <a:ext cx="722989" cy="508322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" y="6237312"/>
            <a:ext cx="1908949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2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  <p:sldLayoutId id="2147483917" r:id="rId29"/>
    <p:sldLayoutId id="2147483918" r:id="rId30"/>
    <p:sldLayoutId id="2147483919" r:id="rId31"/>
    <p:sldLayoutId id="2147483920" r:id="rId32"/>
    <p:sldLayoutId id="2147483921" r:id="rId33"/>
    <p:sldLayoutId id="2147483922" r:id="rId34"/>
    <p:sldLayoutId id="2147483923" r:id="rId35"/>
    <p:sldLayoutId id="2147483924" r:id="rId36"/>
    <p:sldLayoutId id="2147483925" r:id="rId37"/>
    <p:sldLayoutId id="2147483926" r:id="rId38"/>
    <p:sldLayoutId id="2147483927" r:id="rId39"/>
    <p:sldLayoutId id="2147483928" r:id="rId40"/>
    <p:sldLayoutId id="2147483929" r:id="rId41"/>
    <p:sldLayoutId id="2147483930" r:id="rId42"/>
    <p:sldLayoutId id="2147483931" r:id="rId43"/>
    <p:sldLayoutId id="2147483932" r:id="rId44"/>
    <p:sldLayoutId id="2147483933" r:id="rId45"/>
    <p:sldLayoutId id="2147483934" r:id="rId46"/>
    <p:sldLayoutId id="2147483935" r:id="rId47"/>
    <p:sldLayoutId id="2147483936" r:id="rId48"/>
    <p:sldLayoutId id="2147483937" r:id="rId49"/>
    <p:sldLayoutId id="2147483938" r:id="rId50"/>
    <p:sldLayoutId id="2147483939" r:id="rId51"/>
    <p:sldLayoutId id="2147483940" r:id="rId52"/>
    <p:sldLayoutId id="2147483941" r:id="rId53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19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5270" indent="-33527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152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8071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990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25945659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8" name="Diapositiva de think-cell" r:id="rId56" imgW="383" imgH="384" progId="TCLayout.ActiveDocument.1">
                  <p:embed/>
                </p:oleObj>
              </mc:Choice>
              <mc:Fallback>
                <p:oleObj name="Diapositiva de think-cell" r:id="rId5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0489" y="274639"/>
            <a:ext cx="9205023" cy="65808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0489" y="1316765"/>
            <a:ext cx="9205023" cy="49925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09451" y="6399879"/>
            <a:ext cx="624069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9E1EC075-035F-41A0-850E-FD9FD4431690}" type="slidenum">
              <a:rPr lang="en-US" smtClean="0">
                <a:solidFill>
                  <a:srgbClr val="292929"/>
                </a:solidFill>
                <a:latin typeface="Calibri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srgbClr val="292929"/>
              </a:solidFill>
              <a:latin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" y="6308241"/>
            <a:ext cx="1908949" cy="548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1958168" y="6524265"/>
            <a:ext cx="330536" cy="311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72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  <p:sldLayoutId id="2147483962" r:id="rId20"/>
    <p:sldLayoutId id="2147483963" r:id="rId21"/>
    <p:sldLayoutId id="2147483964" r:id="rId22"/>
    <p:sldLayoutId id="2147483965" r:id="rId23"/>
    <p:sldLayoutId id="2147483966" r:id="rId24"/>
    <p:sldLayoutId id="2147483967" r:id="rId25"/>
    <p:sldLayoutId id="2147483968" r:id="rId26"/>
    <p:sldLayoutId id="2147483969" r:id="rId27"/>
    <p:sldLayoutId id="2147483970" r:id="rId28"/>
    <p:sldLayoutId id="2147483971" r:id="rId29"/>
    <p:sldLayoutId id="2147483972" r:id="rId30"/>
    <p:sldLayoutId id="2147483973" r:id="rId31"/>
    <p:sldLayoutId id="2147483974" r:id="rId32"/>
    <p:sldLayoutId id="2147483975" r:id="rId33"/>
    <p:sldLayoutId id="2147483976" r:id="rId34"/>
    <p:sldLayoutId id="2147483977" r:id="rId35"/>
    <p:sldLayoutId id="2147483978" r:id="rId36"/>
    <p:sldLayoutId id="2147483979" r:id="rId37"/>
    <p:sldLayoutId id="2147483980" r:id="rId38"/>
    <p:sldLayoutId id="2147483981" r:id="rId39"/>
    <p:sldLayoutId id="2147483982" r:id="rId40"/>
    <p:sldLayoutId id="2147483983" r:id="rId41"/>
    <p:sldLayoutId id="2147483984" r:id="rId42"/>
    <p:sldLayoutId id="2147483985" r:id="rId43"/>
    <p:sldLayoutId id="2147483986" r:id="rId44"/>
    <p:sldLayoutId id="2147483987" r:id="rId45"/>
    <p:sldLayoutId id="2147483988" r:id="rId46"/>
    <p:sldLayoutId id="2147483989" r:id="rId47"/>
    <p:sldLayoutId id="2147483990" r:id="rId48"/>
    <p:sldLayoutId id="2147483991" r:id="rId49"/>
    <p:sldLayoutId id="2147483992" r:id="rId50"/>
    <p:sldLayoutId id="2147483993" r:id="rId51"/>
    <p:sldLayoutId id="2147483994" r:id="rId52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19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5270" indent="-335270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152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48071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990" indent="-268216" algn="just" defTabSz="107286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54.xml"/><Relationship Id="rId7" Type="http://schemas.openxmlformats.org/officeDocument/2006/relationships/image" Target="../media/image21.tiff"/><Relationship Id="rId2" Type="http://schemas.openxmlformats.org/officeDocument/2006/relationships/tags" Target="../tags/tag315.xml"/><Relationship Id="rId1" Type="http://schemas.openxmlformats.org/officeDocument/2006/relationships/vmlDrawing" Target="../drawings/vmlDrawing25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57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47.png"/><Relationship Id="rId5" Type="http://schemas.openxmlformats.org/officeDocument/2006/relationships/image" Target="../media/image21.tiff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1.tiff"/><Relationship Id="rId7" Type="http://schemas.openxmlformats.org/officeDocument/2006/relationships/hyperlink" Target="http://www.google.es/url?sa=i&amp;rct=j&amp;q=&amp;esrc=s&amp;source=images&amp;cd=&amp;cad=rja&amp;uact=8&amp;ved=&amp;url=http://www.innovadorslab.com/&amp;psig=AFQjCNFfSGwa2P5mv5PLo3ovcxSaT7bK9A&amp;ust=149873905214793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51.jpeg"/><Relationship Id="rId5" Type="http://schemas.openxmlformats.org/officeDocument/2006/relationships/hyperlink" Target="http://www.google.es/url?sa=i&amp;rct=j&amp;q=&amp;esrc=s&amp;source=images&amp;cd=&amp;cad=rja&amp;uact=8&amp;ved=0ahUKEwiRwNG7w-DUAhUD5xoKHfjgB3oQjRwIBw&amp;url=http://fisair.com/es/generacion-y-distribucion-de-vapor-limpio-para-instalaciones-de-climatizacion-en-la-industria-farmaceutica/&amp;psig=AFQjCNGw9gg2Z4aIrykQGGQ15RHHul1L-Q&amp;ust=1498738850128621" TargetMode="Externa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iOl_nYyODUAhWJyRQKHVj0DLQQjRwIBw&amp;url=https://pixabay.com/en/photos/small%20child/&amp;psig=AFQjCNFVFjVawJ85rp0ExTLMQzwHW5ukeA&amp;ust=149874025210628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1.tiff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7.xml"/><Relationship Id="rId2" Type="http://schemas.openxmlformats.org/officeDocument/2006/relationships/tags" Target="../tags/tag250.xml"/><Relationship Id="rId1" Type="http://schemas.openxmlformats.org/officeDocument/2006/relationships/vmlDrawing" Target="../drawings/vmlDrawing249.v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6.xml"/><Relationship Id="rId7" Type="http://schemas.openxmlformats.org/officeDocument/2006/relationships/image" Target="../media/image21.tiff"/><Relationship Id="rId2" Type="http://schemas.openxmlformats.org/officeDocument/2006/relationships/tags" Target="../tags/tag251.xml"/><Relationship Id="rId1" Type="http://schemas.openxmlformats.org/officeDocument/2006/relationships/vmlDrawing" Target="../drawings/vmlDrawing250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50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76.xml"/><Relationship Id="rId21" Type="http://schemas.openxmlformats.org/officeDocument/2006/relationships/tags" Target="../tags/tag271.xml"/><Relationship Id="rId34" Type="http://schemas.openxmlformats.org/officeDocument/2006/relationships/tags" Target="../tags/tag284.xml"/><Relationship Id="rId42" Type="http://schemas.openxmlformats.org/officeDocument/2006/relationships/tags" Target="../tags/tag292.xml"/><Relationship Id="rId47" Type="http://schemas.openxmlformats.org/officeDocument/2006/relationships/tags" Target="../tags/tag297.xml"/><Relationship Id="rId50" Type="http://schemas.openxmlformats.org/officeDocument/2006/relationships/tags" Target="../tags/tag300.xml"/><Relationship Id="rId55" Type="http://schemas.openxmlformats.org/officeDocument/2006/relationships/tags" Target="../tags/tag305.xml"/><Relationship Id="rId63" Type="http://schemas.openxmlformats.org/officeDocument/2006/relationships/image" Target="../media/image26.emf"/><Relationship Id="rId68" Type="http://schemas.openxmlformats.org/officeDocument/2006/relationships/image" Target="../media/image31.png"/><Relationship Id="rId7" Type="http://schemas.openxmlformats.org/officeDocument/2006/relationships/tags" Target="../tags/tag257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9" Type="http://schemas.openxmlformats.org/officeDocument/2006/relationships/tags" Target="../tags/tag279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32" Type="http://schemas.openxmlformats.org/officeDocument/2006/relationships/tags" Target="../tags/tag282.xml"/><Relationship Id="rId37" Type="http://schemas.openxmlformats.org/officeDocument/2006/relationships/tags" Target="../tags/tag287.xml"/><Relationship Id="rId40" Type="http://schemas.openxmlformats.org/officeDocument/2006/relationships/tags" Target="../tags/tag290.xml"/><Relationship Id="rId45" Type="http://schemas.openxmlformats.org/officeDocument/2006/relationships/tags" Target="../tags/tag295.xml"/><Relationship Id="rId53" Type="http://schemas.openxmlformats.org/officeDocument/2006/relationships/tags" Target="../tags/tag303.xml"/><Relationship Id="rId58" Type="http://schemas.openxmlformats.org/officeDocument/2006/relationships/tags" Target="../tags/tag308.xml"/><Relationship Id="rId66" Type="http://schemas.openxmlformats.org/officeDocument/2006/relationships/image" Target="../media/image29.jpeg"/><Relationship Id="rId5" Type="http://schemas.openxmlformats.org/officeDocument/2006/relationships/tags" Target="../tags/tag255.xml"/><Relationship Id="rId61" Type="http://schemas.openxmlformats.org/officeDocument/2006/relationships/notesSlide" Target="../notesSlides/notesSlide3.xml"/><Relationship Id="rId19" Type="http://schemas.openxmlformats.org/officeDocument/2006/relationships/tags" Target="../tags/tag26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30" Type="http://schemas.openxmlformats.org/officeDocument/2006/relationships/tags" Target="../tags/tag280.xml"/><Relationship Id="rId35" Type="http://schemas.openxmlformats.org/officeDocument/2006/relationships/tags" Target="../tags/tag285.xml"/><Relationship Id="rId43" Type="http://schemas.openxmlformats.org/officeDocument/2006/relationships/tags" Target="../tags/tag293.xml"/><Relationship Id="rId48" Type="http://schemas.openxmlformats.org/officeDocument/2006/relationships/tags" Target="../tags/tag298.xml"/><Relationship Id="rId56" Type="http://schemas.openxmlformats.org/officeDocument/2006/relationships/tags" Target="../tags/tag306.xml"/><Relationship Id="rId64" Type="http://schemas.openxmlformats.org/officeDocument/2006/relationships/image" Target="../media/image21.tiff"/><Relationship Id="rId8" Type="http://schemas.openxmlformats.org/officeDocument/2006/relationships/tags" Target="../tags/tag258.xml"/><Relationship Id="rId51" Type="http://schemas.openxmlformats.org/officeDocument/2006/relationships/tags" Target="../tags/tag301.xml"/><Relationship Id="rId3" Type="http://schemas.openxmlformats.org/officeDocument/2006/relationships/tags" Target="../tags/tag253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tags" Target="../tags/tag275.xml"/><Relationship Id="rId33" Type="http://schemas.openxmlformats.org/officeDocument/2006/relationships/tags" Target="../tags/tag283.xml"/><Relationship Id="rId38" Type="http://schemas.openxmlformats.org/officeDocument/2006/relationships/tags" Target="../tags/tag288.xml"/><Relationship Id="rId46" Type="http://schemas.openxmlformats.org/officeDocument/2006/relationships/tags" Target="../tags/tag296.xml"/><Relationship Id="rId59" Type="http://schemas.openxmlformats.org/officeDocument/2006/relationships/tags" Target="../tags/tag309.xml"/><Relationship Id="rId67" Type="http://schemas.openxmlformats.org/officeDocument/2006/relationships/image" Target="../media/image30.png"/><Relationship Id="rId20" Type="http://schemas.openxmlformats.org/officeDocument/2006/relationships/tags" Target="../tags/tag270.xml"/><Relationship Id="rId41" Type="http://schemas.openxmlformats.org/officeDocument/2006/relationships/tags" Target="../tags/tag291.xml"/><Relationship Id="rId54" Type="http://schemas.openxmlformats.org/officeDocument/2006/relationships/tags" Target="../tags/tag304.xml"/><Relationship Id="rId62" Type="http://schemas.openxmlformats.org/officeDocument/2006/relationships/oleObject" Target="../embeddings/oleObject251.bin"/><Relationship Id="rId1" Type="http://schemas.openxmlformats.org/officeDocument/2006/relationships/vmlDrawing" Target="../drawings/vmlDrawing251.vml"/><Relationship Id="rId6" Type="http://schemas.openxmlformats.org/officeDocument/2006/relationships/tags" Target="../tags/tag256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36" Type="http://schemas.openxmlformats.org/officeDocument/2006/relationships/tags" Target="../tags/tag286.xml"/><Relationship Id="rId49" Type="http://schemas.openxmlformats.org/officeDocument/2006/relationships/tags" Target="../tags/tag299.xml"/><Relationship Id="rId57" Type="http://schemas.openxmlformats.org/officeDocument/2006/relationships/tags" Target="../tags/tag307.xml"/><Relationship Id="rId10" Type="http://schemas.openxmlformats.org/officeDocument/2006/relationships/tags" Target="../tags/tag260.xml"/><Relationship Id="rId31" Type="http://schemas.openxmlformats.org/officeDocument/2006/relationships/tags" Target="../tags/tag281.xml"/><Relationship Id="rId44" Type="http://schemas.openxmlformats.org/officeDocument/2006/relationships/tags" Target="../tags/tag294.xml"/><Relationship Id="rId52" Type="http://schemas.openxmlformats.org/officeDocument/2006/relationships/tags" Target="../tags/tag302.xml"/><Relationship Id="rId60" Type="http://schemas.openxmlformats.org/officeDocument/2006/relationships/slideLayout" Target="../slideLayouts/slideLayout156.xml"/><Relationship Id="rId65" Type="http://schemas.openxmlformats.org/officeDocument/2006/relationships/image" Target="../media/image28.jpe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39" Type="http://schemas.openxmlformats.org/officeDocument/2006/relationships/tags" Target="../tags/tag2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7" Type="http://schemas.openxmlformats.org/officeDocument/2006/relationships/image" Target="../media/image21.tiff"/><Relationship Id="rId2" Type="http://schemas.openxmlformats.org/officeDocument/2006/relationships/tags" Target="../tags/tag310.xml"/><Relationship Id="rId1" Type="http://schemas.openxmlformats.org/officeDocument/2006/relationships/vmlDrawing" Target="../drawings/vmlDrawing25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52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53.xml"/><Relationship Id="rId7" Type="http://schemas.openxmlformats.org/officeDocument/2006/relationships/image" Target="../media/image26.emf"/><Relationship Id="rId12" Type="http://schemas.openxmlformats.org/officeDocument/2006/relationships/image" Target="../media/image36.png"/><Relationship Id="rId2" Type="http://schemas.openxmlformats.org/officeDocument/2006/relationships/tags" Target="../tags/tag311.xml"/><Relationship Id="rId1" Type="http://schemas.openxmlformats.org/officeDocument/2006/relationships/vmlDrawing" Target="../drawings/vmlDrawing253.vml"/><Relationship Id="rId6" Type="http://schemas.openxmlformats.org/officeDocument/2006/relationships/oleObject" Target="../embeddings/oleObject253.bin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22.xml"/><Relationship Id="rId7" Type="http://schemas.openxmlformats.org/officeDocument/2006/relationships/image" Target="../media/image21.tiff"/><Relationship Id="rId2" Type="http://schemas.openxmlformats.org/officeDocument/2006/relationships/tags" Target="../tags/tag312.xml"/><Relationship Id="rId1" Type="http://schemas.openxmlformats.org/officeDocument/2006/relationships/vmlDrawing" Target="../drawings/vmlDrawing254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54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slideLayout" Target="../slideLayouts/slideLayout153.xml"/><Relationship Id="rId7" Type="http://schemas.openxmlformats.org/officeDocument/2006/relationships/image" Target="../media/image26.emf"/><Relationship Id="rId2" Type="http://schemas.openxmlformats.org/officeDocument/2006/relationships/tags" Target="../tags/tag313.xml"/><Relationship Id="rId1" Type="http://schemas.openxmlformats.org/officeDocument/2006/relationships/vmlDrawing" Target="../drawings/vmlDrawing255.vml"/><Relationship Id="rId6" Type="http://schemas.openxmlformats.org/officeDocument/2006/relationships/oleObject" Target="../embeddings/oleObject255.bin"/><Relationship Id="rId5" Type="http://schemas.openxmlformats.org/officeDocument/2006/relationships/image" Target="../media/image41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slideLayout" Target="../slideLayouts/slideLayout153.xml"/><Relationship Id="rId7" Type="http://schemas.openxmlformats.org/officeDocument/2006/relationships/image" Target="../media/image26.emf"/><Relationship Id="rId2" Type="http://schemas.openxmlformats.org/officeDocument/2006/relationships/tags" Target="../tags/tag314.xml"/><Relationship Id="rId1" Type="http://schemas.openxmlformats.org/officeDocument/2006/relationships/vmlDrawing" Target="../drawings/vmlDrawing256.vml"/><Relationship Id="rId6" Type="http://schemas.openxmlformats.org/officeDocument/2006/relationships/oleObject" Target="../embeddings/oleObject256.bin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32520" y="2887016"/>
            <a:ext cx="7560840" cy="1829661"/>
          </a:xfrm>
        </p:spPr>
        <p:txBody>
          <a:bodyPr/>
          <a:lstStyle/>
          <a:p>
            <a:r>
              <a:rPr lang="en-GB" sz="2800" b="0" dirty="0" err="1" smtClean="0"/>
              <a:t>Presentación</a:t>
            </a:r>
            <a:r>
              <a:rPr lang="en-GB" sz="2800" b="0" dirty="0" smtClean="0"/>
              <a:t> de la</a:t>
            </a:r>
            <a:r>
              <a:rPr lang="en-GB" sz="2800" i="1" dirty="0" smtClean="0"/>
              <a:t> </a:t>
            </a:r>
            <a:r>
              <a:rPr lang="en-GB" sz="2800" dirty="0" smtClean="0"/>
              <a:t>Red </a:t>
            </a:r>
            <a:r>
              <a:rPr lang="en-GB" sz="2800" dirty="0"/>
              <a:t>Española de </a:t>
            </a:r>
            <a:r>
              <a:rPr lang="en-GB" sz="2800" dirty="0" err="1"/>
              <a:t>Ensayos</a:t>
            </a:r>
            <a:r>
              <a:rPr lang="en-GB" sz="2800" dirty="0"/>
              <a:t> </a:t>
            </a:r>
            <a:r>
              <a:rPr lang="en-GB" sz="2800" dirty="0" err="1"/>
              <a:t>Clínicos</a:t>
            </a:r>
            <a:r>
              <a:rPr lang="en-GB" sz="2800" dirty="0"/>
              <a:t> </a:t>
            </a:r>
            <a:r>
              <a:rPr lang="en-GB" sz="2800" dirty="0" err="1" smtClean="0"/>
              <a:t>Pediátricos</a:t>
            </a:r>
            <a:r>
              <a:rPr lang="en-GB" sz="2800" dirty="0" smtClean="0"/>
              <a:t> (RECLIP)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Santiago de </a:t>
            </a:r>
            <a:r>
              <a:rPr lang="en-GB" sz="2000" dirty="0" err="1" smtClean="0"/>
              <a:t>Compostela</a:t>
            </a:r>
            <a:r>
              <a:rPr lang="en-GB" sz="2000" dirty="0" smtClean="0"/>
              <a:t>  I  29 </a:t>
            </a:r>
            <a:r>
              <a:rPr lang="mr-IN" sz="2000" dirty="0" smtClean="0"/>
              <a:t>–</a:t>
            </a:r>
            <a:r>
              <a:rPr lang="en-GB" sz="2000" dirty="0" smtClean="0"/>
              <a:t> </a:t>
            </a:r>
            <a:r>
              <a:rPr lang="en-GB" sz="2000" dirty="0" err="1" smtClean="0"/>
              <a:t>junio</a:t>
            </a:r>
            <a:r>
              <a:rPr lang="en-GB" sz="2000" dirty="0"/>
              <a:t> </a:t>
            </a:r>
            <a:r>
              <a:rPr lang="en-GB" sz="2000" dirty="0" smtClean="0"/>
              <a:t>- 2017</a:t>
            </a:r>
            <a:endParaRPr lang="en-GB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53" y="0"/>
            <a:ext cx="4080574" cy="2887016"/>
          </a:xfrm>
          <a:prstGeom prst="rect">
            <a:avLst/>
          </a:prstGeom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32519" y="5271747"/>
            <a:ext cx="9167107" cy="1829661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l" defTabSz="1072866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 err="1">
                <a:solidFill>
                  <a:schemeClr val="bg1"/>
                </a:solidFill>
              </a:rPr>
              <a:t>Prof.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Dr.</a:t>
            </a:r>
            <a:r>
              <a:rPr lang="en-GB" sz="2000" dirty="0">
                <a:solidFill>
                  <a:schemeClr val="bg1"/>
                </a:solidFill>
              </a:rPr>
              <a:t> Federico </a:t>
            </a:r>
            <a:r>
              <a:rPr lang="en-GB" sz="2000" dirty="0" err="1">
                <a:solidFill>
                  <a:schemeClr val="bg1"/>
                </a:solidFill>
              </a:rPr>
              <a:t>Martinón</a:t>
            </a:r>
            <a:r>
              <a:rPr lang="en-GB" sz="2000" dirty="0">
                <a:solidFill>
                  <a:schemeClr val="bg1"/>
                </a:solidFill>
              </a:rPr>
              <a:t>-Torres</a:t>
            </a:r>
          </a:p>
          <a:p>
            <a:pPr fontAlgn="auto">
              <a:spcAft>
                <a:spcPts val="0"/>
              </a:spcAft>
            </a:pPr>
            <a:r>
              <a:rPr lang="en-GB" sz="2000" dirty="0" err="1" smtClean="0">
                <a:solidFill>
                  <a:schemeClr val="bg1"/>
                </a:solidFill>
              </a:rPr>
              <a:t>Coordinador</a:t>
            </a:r>
            <a:r>
              <a:rPr lang="en-GB" sz="2000" dirty="0" smtClean="0">
                <a:solidFill>
                  <a:schemeClr val="bg1"/>
                </a:solidFill>
              </a:rPr>
              <a:t> de RECLIP </a:t>
            </a:r>
            <a:r>
              <a:rPr lang="en-GB" sz="2000" dirty="0">
                <a:solidFill>
                  <a:schemeClr val="bg1"/>
                </a:solidFill>
              </a:rPr>
              <a:t>(</a:t>
            </a:r>
            <a:r>
              <a:rPr lang="en-GB" sz="2000" dirty="0" err="1">
                <a:solidFill>
                  <a:schemeClr val="bg1"/>
                </a:solidFill>
              </a:rPr>
              <a:t>www.reclip.org</a:t>
            </a:r>
            <a:r>
              <a:rPr lang="en-GB" sz="2000" dirty="0">
                <a:solidFill>
                  <a:schemeClr val="bg1"/>
                </a:solidFill>
              </a:rPr>
              <a:t>)</a:t>
            </a:r>
          </a:p>
          <a:p>
            <a:pPr fontAlgn="auto">
              <a:spcAft>
                <a:spcPts val="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Jefe del </a:t>
            </a:r>
            <a:r>
              <a:rPr lang="en-GB" sz="2000" dirty="0" err="1" smtClean="0">
                <a:solidFill>
                  <a:schemeClr val="bg1"/>
                </a:solidFill>
              </a:rPr>
              <a:t>Servicio</a:t>
            </a:r>
            <a:r>
              <a:rPr lang="en-GB" sz="2000" dirty="0" smtClean="0">
                <a:solidFill>
                  <a:schemeClr val="bg1"/>
                </a:solidFill>
              </a:rPr>
              <a:t> de </a:t>
            </a:r>
            <a:r>
              <a:rPr lang="en-GB" sz="2000" dirty="0" err="1" smtClean="0">
                <a:solidFill>
                  <a:schemeClr val="bg1"/>
                </a:solidFill>
              </a:rPr>
              <a:t>Pediatría</a:t>
            </a:r>
            <a:r>
              <a:rPr lang="en-GB" sz="2000" dirty="0" smtClean="0">
                <a:solidFill>
                  <a:schemeClr val="bg1"/>
                </a:solidFill>
              </a:rPr>
              <a:t>, Hospital </a:t>
            </a:r>
            <a:r>
              <a:rPr lang="en-GB" sz="2000" dirty="0" err="1">
                <a:solidFill>
                  <a:schemeClr val="bg1"/>
                </a:solidFill>
              </a:rPr>
              <a:t>Clínico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Universitario</a:t>
            </a:r>
            <a:r>
              <a:rPr lang="en-GB" sz="2000" dirty="0">
                <a:solidFill>
                  <a:schemeClr val="bg1"/>
                </a:solidFill>
              </a:rPr>
              <a:t> de Santiago</a:t>
            </a:r>
          </a:p>
          <a:p>
            <a:pPr fontAlgn="auto">
              <a:spcAft>
                <a:spcPts val="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7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78 Objeto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39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107287" tIns="53643" rIns="107287" bIns="53643" rtlCol="0" anchor="ctr">
            <a:noAutofit/>
          </a:bodyPr>
          <a:lstStyle/>
          <a:p>
            <a:r>
              <a:rPr lang="en-US" sz="2800" dirty="0" smtClean="0"/>
              <a:t>Centro </a:t>
            </a:r>
            <a:r>
              <a:rPr lang="en-US" sz="2800" dirty="0" err="1" smtClean="0"/>
              <a:t>coordinador</a:t>
            </a:r>
            <a:r>
              <a:rPr lang="en-US" sz="2800" dirty="0" smtClean="0"/>
              <a:t>: Santiago de </a:t>
            </a:r>
            <a:r>
              <a:rPr lang="en-US" sz="2800" dirty="0" err="1" smtClean="0"/>
              <a:t>Compostela</a:t>
            </a:r>
            <a:endParaRPr lang="en-US" sz="2800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190" y="1"/>
            <a:ext cx="1318330" cy="93272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>
          <a:xfrm>
            <a:off x="2000672" y="1628800"/>
            <a:ext cx="6048672" cy="449116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28464" y="6021288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Memoria </a:t>
            </a:r>
            <a:r>
              <a:rPr lang="en-US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2016, </a:t>
            </a:r>
            <a:r>
              <a:rPr lang="en-US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Sanitaria de Santiago de </a:t>
            </a:r>
            <a:r>
              <a:rPr lang="en-US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Compostela</a:t>
            </a:r>
            <a:endParaRPr lang="es-E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" y="1124744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Sanitaria de Santiago de </a:t>
            </a:r>
            <a:r>
              <a:rPr lang="en-GB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Compostela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913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107287" tIns="53643" rIns="107287" bIns="53643" rtlCol="0" anchor="ctr">
            <a:noAutofit/>
          </a:bodyPr>
          <a:lstStyle/>
          <a:p>
            <a:r>
              <a:rPr lang="en-US" sz="2800" dirty="0" err="1"/>
              <a:t>Auspicios</a:t>
            </a:r>
            <a:r>
              <a:rPr lang="en-US" sz="2800" dirty="0"/>
              <a:t> y </a:t>
            </a:r>
            <a:r>
              <a:rPr lang="en-US" sz="2800" dirty="0" err="1"/>
              <a:t>reconocimientos</a:t>
            </a:r>
            <a:r>
              <a:rPr lang="en-US" sz="2800" dirty="0"/>
              <a:t> </a:t>
            </a:r>
            <a:r>
              <a:rPr lang="en-US" sz="2800" dirty="0" err="1"/>
              <a:t>oficiales</a:t>
            </a:r>
            <a:endParaRPr lang="es-ES" sz="2800" dirty="0"/>
          </a:p>
        </p:txBody>
      </p:sp>
      <p:graphicFrame>
        <p:nvGraphicFramePr>
          <p:cNvPr id="1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27565"/>
              </p:ext>
            </p:extLst>
          </p:nvPr>
        </p:nvGraphicFramePr>
        <p:xfrm>
          <a:off x="603230" y="1515085"/>
          <a:ext cx="8324842" cy="27363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324842"/>
              </a:tblGrid>
              <a:tr h="590900">
                <a:tc>
                  <a:txBody>
                    <a:bodyPr/>
                    <a:lstStyle/>
                    <a:p>
                      <a:pPr marL="0" algn="ctr" defTabSz="1072866" rtl="0" eaLnBrk="1" latinLnBrk="0" hangingPunct="1"/>
                      <a:r>
                        <a:rPr lang="es-ES_tradnl" sz="1600" b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INSTITUCIONES</a:t>
                      </a:r>
                      <a:r>
                        <a:rPr lang="es-ES_tradnl" sz="1600" b="1" kern="1200" baseline="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NACIONALES</a:t>
                      </a:r>
                      <a:endParaRPr lang="es-ES_tradnl" sz="1600" b="1" kern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5577">
                <a:tc>
                  <a:txBody>
                    <a:bodyPr/>
                    <a:lstStyle/>
                    <a:p>
                      <a:pPr marL="0" algn="l" defTabSz="1072866" rtl="0" eaLnBrk="1" latinLnBrk="0" hangingPunct="1"/>
                      <a:r>
                        <a:rPr lang="es-ES_tradnl" sz="1050" b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AGENCIA ESPAÑOLA DEL MEDICAMENTO Y PRODUCTOS SANITARIOS</a:t>
                      </a:r>
                      <a:endParaRPr lang="es-ES_tradnl" sz="1050" b="1" i="1" kern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anchor="ctr"/>
                </a:tc>
              </a:tr>
              <a:tr h="536609">
                <a:tc>
                  <a:txBody>
                    <a:bodyPr/>
                    <a:lstStyle/>
                    <a:p>
                      <a:pPr marL="0" algn="l" defTabSz="1072866" rtl="0" eaLnBrk="1" latinLnBrk="0" hangingPunct="1"/>
                      <a:r>
                        <a:rPr lang="es-ES_tradnl" sz="1050" b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ASOCIACIÓN DE MEDICINA DE LA INDUSTRIA FARMACÉUTICA</a:t>
                      </a:r>
                      <a:endParaRPr lang="es-ES_tradnl" sz="1050" b="1" i="1" kern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anchor="ctr"/>
                </a:tc>
              </a:tr>
              <a:tr h="536609"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ASOCIACIÓN EMPRESARIAL DE LA INDUSTRIA FARMACEUTICA ESTABLECIDA</a:t>
                      </a:r>
                      <a:r>
                        <a:rPr lang="es-ES" sz="1050" b="1" i="1" kern="1200" baseline="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ESPAÑA</a:t>
                      </a:r>
                      <a:endParaRPr lang="es-ES" sz="1050" b="1" i="1" kern="1200" dirty="0" smtClean="0">
                        <a:solidFill>
                          <a:srgbClr val="0033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anchor="ctr"/>
                </a:tc>
              </a:tr>
              <a:tr h="536609"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ASOCIACIÓN</a:t>
                      </a:r>
                      <a:r>
                        <a:rPr lang="es-ES" sz="1050" b="1" i="1" kern="1200" baseline="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ESPAÑOLA DE PEDIATRÍA</a:t>
                      </a:r>
                      <a:endParaRPr lang="es-ES" sz="1050" b="1" i="1" kern="1200" dirty="0" smtClean="0">
                        <a:solidFill>
                          <a:srgbClr val="0033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anchor="ctr"/>
                </a:tc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199" y="2184958"/>
            <a:ext cx="1549908" cy="3950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7813" t="20237" r="12875" b="17260"/>
          <a:stretch/>
        </p:blipFill>
        <p:spPr>
          <a:xfrm>
            <a:off x="8109924" y="3248640"/>
            <a:ext cx="774955" cy="3462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222" y="1"/>
            <a:ext cx="1318330" cy="9327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627" y="2769692"/>
            <a:ext cx="760695" cy="3803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9975" y="3754708"/>
            <a:ext cx="414528" cy="480852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85580"/>
              </p:ext>
            </p:extLst>
          </p:nvPr>
        </p:nvGraphicFramePr>
        <p:xfrm>
          <a:off x="575165" y="4543595"/>
          <a:ext cx="8317062" cy="15166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317062"/>
              </a:tblGrid>
              <a:tr h="795578">
                <a:tc>
                  <a:txBody>
                    <a:bodyPr/>
                    <a:lstStyle/>
                    <a:p>
                      <a:pPr marL="0" algn="ctr" defTabSz="1072866" rtl="0" eaLnBrk="1" latinLnBrk="0" hangingPunct="1"/>
                      <a:r>
                        <a:rPr lang="es-ES_tradnl" sz="1600" b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INSTITUCIONES INTERNACIONALES</a:t>
                      </a:r>
                      <a:endParaRPr lang="es-ES_tradnl" sz="1600" b="1" kern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1091">
                <a:tc>
                  <a:txBody>
                    <a:bodyPr/>
                    <a:lstStyle/>
                    <a:p>
                      <a:pPr algn="just"/>
                      <a:r>
                        <a:rPr lang="en-US" sz="1050" b="1" i="1" kern="1200" dirty="0" err="1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Enpr</a:t>
                      </a:r>
                      <a:r>
                        <a:rPr lang="en-US" sz="1050" b="1" i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-EMA, Red de </a:t>
                      </a:r>
                      <a:r>
                        <a:rPr lang="en-US" sz="1050" b="1" i="1" kern="1200" dirty="0" err="1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Investigación</a:t>
                      </a:r>
                      <a:r>
                        <a:rPr lang="en-US" sz="1050" b="1" i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1" i="1" kern="1200" dirty="0" err="1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Clínica</a:t>
                      </a:r>
                      <a:r>
                        <a:rPr lang="en-US" sz="1050" b="1" i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1" i="1" kern="1200" dirty="0" err="1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Pediátrica</a:t>
                      </a:r>
                      <a:r>
                        <a:rPr lang="en-US" sz="1050" b="1" i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US" sz="1050" b="1" i="1" kern="1200" dirty="0" err="1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Agencia</a:t>
                      </a:r>
                      <a:r>
                        <a:rPr lang="en-US" sz="1050" b="1" i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1" i="1" kern="1200" dirty="0" err="1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Europea</a:t>
                      </a:r>
                      <a:r>
                        <a:rPr lang="en-US" sz="1050" b="1" i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050" b="1" i="1" kern="1200" dirty="0" err="1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Medicamento</a:t>
                      </a:r>
                      <a:r>
                        <a:rPr lang="en-US" sz="1050" b="1" i="1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/>
                      <a:endParaRPr lang="en-US" sz="1050" b="1" i="1" kern="1200" dirty="0" smtClean="0">
                        <a:solidFill>
                          <a:srgbClr val="0033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anchor="ctr"/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52" y="5379334"/>
            <a:ext cx="1180411" cy="5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107287" tIns="53643" rIns="107287" bIns="53643" rtlCol="0" anchor="ctr">
            <a:noAutofit/>
          </a:bodyPr>
          <a:lstStyle/>
          <a:p>
            <a:r>
              <a:rPr lang="en-US" sz="2800" dirty="0" err="1"/>
              <a:t>Presente</a:t>
            </a:r>
            <a:r>
              <a:rPr lang="en-US" sz="2800" dirty="0"/>
              <a:t> y </a:t>
            </a:r>
            <a:r>
              <a:rPr lang="en-US" sz="2800" dirty="0" err="1"/>
              <a:t>futuro</a:t>
            </a:r>
            <a:r>
              <a:rPr lang="en-US" sz="2800" dirty="0"/>
              <a:t> de RECLIP</a:t>
            </a:r>
            <a:endParaRPr lang="es-ES" sz="28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222" y="1"/>
            <a:ext cx="1318330" cy="932722"/>
          </a:xfrm>
          <a:prstGeom prst="rect">
            <a:avLst/>
          </a:prstGeom>
        </p:spPr>
      </p:pic>
      <p:sp>
        <p:nvSpPr>
          <p:cNvPr id="24" name="Freeform 3"/>
          <p:cNvSpPr>
            <a:spLocks noChangeArrowheads="1"/>
          </p:cNvSpPr>
          <p:nvPr/>
        </p:nvSpPr>
        <p:spPr bwMode="auto">
          <a:xfrm>
            <a:off x="4117976" y="4576200"/>
            <a:ext cx="1163637" cy="274637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41463 51712"/>
              <a:gd name="T0" fmla="*/ 1163637 w 1163637"/>
              <a:gd name="T1" fmla="*/ 137319 h 274637"/>
              <a:gd name="T2" fmla="*/ 581819 w 1163637"/>
              <a:gd name="T3" fmla="*/ 274637 h 274637"/>
              <a:gd name="T4" fmla="*/ 0 w 1163637"/>
              <a:gd name="T5" fmla="*/ 137319 h 274637"/>
              <a:gd name="T6" fmla="*/ 581819 w 1163637"/>
              <a:gd name="T7" fmla="*/ 0 h 274637"/>
              <a:gd name="T8" fmla="*/ 0 w 1163637"/>
              <a:gd name="T9" fmla="*/ 0 h 274637"/>
              <a:gd name="T10" fmla="*/ 1163637 w 1163637"/>
              <a:gd name="T11" fmla="*/ 274637 h 274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163637" h="274637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" name="Freeform 4"/>
          <p:cNvSpPr>
            <a:spLocks noChangeArrowheads="1"/>
          </p:cNvSpPr>
          <p:nvPr/>
        </p:nvSpPr>
        <p:spPr bwMode="auto">
          <a:xfrm>
            <a:off x="3119438" y="4977837"/>
            <a:ext cx="1285875" cy="274638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41463 51712"/>
              <a:gd name="T0" fmla="*/ 1285875 w 1285875"/>
              <a:gd name="T1" fmla="*/ 137319 h 274638"/>
              <a:gd name="T2" fmla="*/ 642938 w 1285875"/>
              <a:gd name="T3" fmla="*/ 274638 h 274638"/>
              <a:gd name="T4" fmla="*/ 0 w 1285875"/>
              <a:gd name="T5" fmla="*/ 137319 h 274638"/>
              <a:gd name="T6" fmla="*/ 642938 w 1285875"/>
              <a:gd name="T7" fmla="*/ 0 h 274638"/>
              <a:gd name="T8" fmla="*/ 0 w 1285875"/>
              <a:gd name="T9" fmla="*/ 0 h 274638"/>
              <a:gd name="T10" fmla="*/ 1285875 w 1285875"/>
              <a:gd name="T11" fmla="*/ 274638 h 274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85875" h="274638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Freeform 5"/>
          <p:cNvSpPr>
            <a:spLocks noChangeArrowheads="1"/>
          </p:cNvSpPr>
          <p:nvPr/>
        </p:nvSpPr>
        <p:spPr bwMode="auto">
          <a:xfrm>
            <a:off x="5626101" y="3609412"/>
            <a:ext cx="1223962" cy="468313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41463 51712"/>
              <a:gd name="T0" fmla="*/ 1223962 w 1223962"/>
              <a:gd name="T1" fmla="*/ 234157 h 468313"/>
              <a:gd name="T2" fmla="*/ 611981 w 1223962"/>
              <a:gd name="T3" fmla="*/ 468313 h 468313"/>
              <a:gd name="T4" fmla="*/ 0 w 1223962"/>
              <a:gd name="T5" fmla="*/ 234157 h 468313"/>
              <a:gd name="T6" fmla="*/ 611981 w 1223962"/>
              <a:gd name="T7" fmla="*/ 0 h 468313"/>
              <a:gd name="T8" fmla="*/ 0 w 1223962"/>
              <a:gd name="T9" fmla="*/ 0 h 468313"/>
              <a:gd name="T10" fmla="*/ 1223962 w 1223962"/>
              <a:gd name="T11" fmla="*/ 468313 h 468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23962" h="468313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" name="Freeform 6"/>
          <p:cNvSpPr>
            <a:spLocks noChangeArrowheads="1"/>
          </p:cNvSpPr>
          <p:nvPr/>
        </p:nvSpPr>
        <p:spPr bwMode="auto">
          <a:xfrm>
            <a:off x="874713" y="4938150"/>
            <a:ext cx="1152525" cy="468312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41463 51712"/>
              <a:gd name="T0" fmla="*/ 1152525 w 1152525"/>
              <a:gd name="T1" fmla="*/ 234156 h 468312"/>
              <a:gd name="T2" fmla="*/ 576263 w 1152525"/>
              <a:gd name="T3" fmla="*/ 468312 h 468312"/>
              <a:gd name="T4" fmla="*/ 0 w 1152525"/>
              <a:gd name="T5" fmla="*/ 234156 h 468312"/>
              <a:gd name="T6" fmla="*/ 576263 w 1152525"/>
              <a:gd name="T7" fmla="*/ 0 h 468312"/>
              <a:gd name="T8" fmla="*/ 0 w 1152525"/>
              <a:gd name="T9" fmla="*/ 0 h 468312"/>
              <a:gd name="T10" fmla="*/ 1152525 w 1152525"/>
              <a:gd name="T11" fmla="*/ 468312 h 468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152525" h="468312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615790" y="3172850"/>
            <a:ext cx="2808287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ts val="2275"/>
              </a:spcBef>
              <a:spcAft>
                <a:spcPts val="1425"/>
              </a:spcAft>
              <a:buClrTx/>
              <a:buFontTx/>
              <a:buNone/>
            </a:pPr>
            <a:endParaRPr lang="es-ES" altLang="es-ES" b="1" dirty="0">
              <a:solidFill>
                <a:srgbClr val="004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916613" y="1736162"/>
            <a:ext cx="28797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731838" y="2490623"/>
            <a:ext cx="273526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2275"/>
              </a:spcBef>
              <a:spcAft>
                <a:spcPts val="1425"/>
              </a:spcAft>
              <a:buClrTx/>
              <a:buFontTx/>
              <a:buNone/>
            </a:pPr>
            <a:r>
              <a:rPr lang="es-ES" altLang="es-ES" sz="1400" dirty="0" smtClean="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 parte en el consorcio C4C en la convocatoria IMI-2 para la creación de una </a:t>
            </a:r>
            <a:r>
              <a:rPr lang="es-ES" altLang="es-ES" sz="1400" b="1" dirty="0" smtClean="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pan-europea de ensayos clínicos pediátricos</a:t>
            </a:r>
            <a:endParaRPr lang="es-ES" altLang="es-ES" sz="1400" b="1" dirty="0">
              <a:solidFill>
                <a:srgbClr val="004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6207223" y="3429000"/>
            <a:ext cx="2916260" cy="3060137"/>
          </a:xfrm>
          <a:prstGeom prst="roundRect">
            <a:avLst>
              <a:gd name="adj" fmla="val 16667"/>
            </a:avLst>
          </a:prstGeom>
          <a:noFill/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" name="AutoShape 21"/>
          <p:cNvSpPr>
            <a:spLocks noChangeArrowheads="1"/>
          </p:cNvSpPr>
          <p:nvPr/>
        </p:nvSpPr>
        <p:spPr bwMode="auto">
          <a:xfrm>
            <a:off x="3455988" y="1739337"/>
            <a:ext cx="2952750" cy="3238500"/>
          </a:xfrm>
          <a:prstGeom prst="roundRect">
            <a:avLst>
              <a:gd name="adj" fmla="val 16667"/>
            </a:avLst>
          </a:prstGeom>
          <a:noFill/>
          <a:ln w="9360" cap="flat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>
            <a:off x="730251" y="1091637"/>
            <a:ext cx="2952750" cy="2751931"/>
          </a:xfrm>
          <a:prstGeom prst="roundRect">
            <a:avLst>
              <a:gd name="adj" fmla="val 16667"/>
            </a:avLst>
          </a:prstGeom>
          <a:noFill/>
          <a:ln w="9360" cap="flat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816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5" y="1283896"/>
            <a:ext cx="2345682" cy="97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3562459" y="3749288"/>
            <a:ext cx="2735263" cy="11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2275"/>
              </a:spcBef>
              <a:spcAft>
                <a:spcPts val="1425"/>
              </a:spcAft>
              <a:buClrTx/>
              <a:buFontTx/>
              <a:buNone/>
            </a:pPr>
            <a:r>
              <a:rPr lang="es-ES" altLang="es-ES" sz="1400" dirty="0" smtClean="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</a:t>
            </a:r>
            <a:r>
              <a:rPr lang="es-ES" altLang="es-ES" sz="1400" b="1" dirty="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colaboraciones  con la industria farmacéutica </a:t>
            </a:r>
            <a:r>
              <a:rPr lang="es-ES" altLang="es-ES" sz="1400" dirty="0" smtClean="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permitan la sostenibilidad de la red</a:t>
            </a:r>
            <a:endParaRPr lang="es-ES" altLang="es-ES" sz="1400" b="1" dirty="0">
              <a:solidFill>
                <a:srgbClr val="004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6297722" y="5252475"/>
            <a:ext cx="2735263" cy="102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2275"/>
              </a:spcBef>
              <a:spcAft>
                <a:spcPts val="1425"/>
              </a:spcAft>
              <a:buClrTx/>
              <a:buFontTx/>
              <a:buNone/>
            </a:pPr>
            <a:r>
              <a:rPr lang="es-ES" altLang="es-ES" sz="1400" dirty="0" smtClean="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con </a:t>
            </a:r>
            <a:r>
              <a:rPr lang="es-ES" altLang="es-ES" sz="1400" b="1" dirty="0" smtClean="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especialización y </a:t>
            </a:r>
            <a:r>
              <a:rPr lang="es-ES" altLang="es-ES" sz="1400" dirty="0" smtClean="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profesionalización </a:t>
            </a:r>
            <a:r>
              <a:rPr lang="es-ES" altLang="es-ES" sz="1400" b="1" dirty="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altLang="es-ES" sz="1400" b="1" dirty="0" smtClean="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integración de nuevos miembros</a:t>
            </a:r>
            <a:endParaRPr lang="es-ES" altLang="es-ES" sz="1400" b="1" dirty="0">
              <a:solidFill>
                <a:srgbClr val="004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1636" name="Picture 4" descr="Image result for industria farmaceutic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70" y="2213996"/>
            <a:ext cx="2399446" cy="134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1638" name="Picture 6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88" y="3563377"/>
            <a:ext cx="1862219" cy="17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16496" y="5229200"/>
            <a:ext cx="7560840" cy="162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1"/>
                </a:solidFill>
              </a:rPr>
              <a:t>Instituto</a:t>
            </a:r>
            <a:r>
              <a:rPr lang="en-GB" sz="1200" dirty="0">
                <a:solidFill>
                  <a:schemeClr val="bg1"/>
                </a:solidFill>
              </a:rPr>
              <a:t> de </a:t>
            </a:r>
            <a:r>
              <a:rPr lang="en-GB" sz="1200" dirty="0" err="1">
                <a:solidFill>
                  <a:schemeClr val="bg1"/>
                </a:solidFill>
              </a:rPr>
              <a:t>Investigación</a:t>
            </a:r>
            <a:r>
              <a:rPr lang="en-GB" sz="1200" dirty="0">
                <a:solidFill>
                  <a:schemeClr val="bg1"/>
                </a:solidFill>
              </a:rPr>
              <a:t> Sanitaria de Santiago de </a:t>
            </a:r>
            <a:r>
              <a:rPr lang="en-GB" sz="1200" dirty="0" err="1" smtClean="0">
                <a:solidFill>
                  <a:schemeClr val="bg1"/>
                </a:solidFill>
              </a:rPr>
              <a:t>Compostela</a:t>
            </a:r>
            <a:r>
              <a:rPr lang="en-GB" sz="1200" dirty="0" smtClean="0">
                <a:solidFill>
                  <a:schemeClr val="bg1"/>
                </a:solidFill>
              </a:rPr>
              <a:t> – IDIS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 err="1">
                <a:solidFill>
                  <a:schemeClr val="bg1"/>
                </a:solidFill>
              </a:rPr>
              <a:t>Travesía</a:t>
            </a:r>
            <a:r>
              <a:rPr lang="en-GB" sz="1200" dirty="0">
                <a:solidFill>
                  <a:schemeClr val="bg1"/>
                </a:solidFill>
              </a:rPr>
              <a:t> da </a:t>
            </a:r>
            <a:r>
              <a:rPr lang="en-GB" sz="1200" dirty="0" err="1">
                <a:solidFill>
                  <a:schemeClr val="bg1"/>
                </a:solidFill>
              </a:rPr>
              <a:t>Choupana</a:t>
            </a:r>
            <a:r>
              <a:rPr lang="en-GB" sz="1200" dirty="0">
                <a:solidFill>
                  <a:schemeClr val="bg1"/>
                </a:solidFill>
              </a:rPr>
              <a:t> s/n – </a:t>
            </a:r>
            <a:r>
              <a:rPr lang="en-GB" sz="1200" dirty="0" err="1">
                <a:solidFill>
                  <a:schemeClr val="bg1"/>
                </a:solidFill>
              </a:rPr>
              <a:t>Edificio</a:t>
            </a:r>
            <a:r>
              <a:rPr lang="en-GB" sz="1200" dirty="0">
                <a:solidFill>
                  <a:schemeClr val="bg1"/>
                </a:solidFill>
              </a:rPr>
              <a:t> D – Planta 1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Santiago de </a:t>
            </a:r>
            <a:r>
              <a:rPr lang="en-GB" sz="1200" dirty="0" err="1">
                <a:solidFill>
                  <a:schemeClr val="bg1"/>
                </a:solidFill>
              </a:rPr>
              <a:t>Compostela</a:t>
            </a:r>
            <a:r>
              <a:rPr lang="en-GB" sz="1200" dirty="0">
                <a:solidFill>
                  <a:schemeClr val="bg1"/>
                </a:solidFill>
              </a:rPr>
              <a:t>, 15706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t: +34 981 951 195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e</a:t>
            </a:r>
            <a:r>
              <a:rPr lang="en-GB" sz="1200" dirty="0" smtClean="0">
                <a:solidFill>
                  <a:schemeClr val="bg1"/>
                </a:solidFill>
              </a:rPr>
              <a:t>: contact@sergas.es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w: </a:t>
            </a:r>
            <a:r>
              <a:rPr lang="en-GB" sz="1200" dirty="0" smtClean="0">
                <a:solidFill>
                  <a:schemeClr val="bg1"/>
                </a:solidFill>
              </a:rPr>
              <a:t>www.reclip.org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8464" y="2924944"/>
            <a:ext cx="792088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82658" name="Picture 2" descr="Image result for kid beach freepicturs">
            <a:hlinkClick r:id="rId3" invalidUrl="https://www.google.es/url?sa=i&amp;rct=j&amp;q=&amp;esrc=s&amp;source=images&amp;cd=&amp;cad=rja&amp;uact=8&amp;ved=0ahUKEwiOl_nYyODUAhWJyRQKHVj0DLQQjRwIBw&amp;url=https://pixabay.com/en/photos/small child/&amp;psig=AFQjCNFVFjVawJ85rp0ExTLMQzwHW5ukeA&amp;ust=1498740252106284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9" y="-3556"/>
            <a:ext cx="7560840" cy="50736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12640" y="18864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RECLIP </a:t>
            </a:r>
            <a:r>
              <a:rPr lang="en-US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colectivamente</a:t>
            </a:r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comprometidos</a:t>
            </a:r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promocionando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la </a:t>
            </a:r>
            <a:r>
              <a:rPr lang="en-US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</a:t>
            </a:r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clínicos</a:t>
            </a:r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n-US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esenciales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es-ES" sz="1800" dirty="0">
              <a:solidFill>
                <a:schemeClr val="bg1"/>
              </a:solidFill>
            </a:endParaRPr>
          </a:p>
        </p:txBody>
      </p:sp>
      <p:pic>
        <p:nvPicPr>
          <p:cNvPr id="8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670" y="5973729"/>
            <a:ext cx="1318330" cy="9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4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78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46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489" y="188640"/>
            <a:ext cx="9205023" cy="658084"/>
          </a:xfrm>
        </p:spPr>
        <p:txBody>
          <a:bodyPr/>
          <a:lstStyle/>
          <a:p>
            <a:r>
              <a:rPr lang="en-US" sz="2800" dirty="0" err="1" smtClean="0"/>
              <a:t>Situación</a:t>
            </a:r>
            <a:r>
              <a:rPr lang="en-US" sz="2800" dirty="0" smtClean="0"/>
              <a:t> actual</a:t>
            </a:r>
            <a:endParaRPr lang="en-US" sz="28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-3738" r="14013" b="43626"/>
          <a:stretch/>
        </p:blipFill>
        <p:spPr>
          <a:xfrm>
            <a:off x="1383362" y="739229"/>
            <a:ext cx="5995688" cy="2833787"/>
          </a:xfrm>
          <a:prstGeom prst="rect">
            <a:avLst/>
          </a:prstGeom>
        </p:spPr>
      </p:pic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206472" y="4149080"/>
            <a:ext cx="9205023" cy="889583"/>
          </a:xfrm>
        </p:spPr>
        <p:txBody>
          <a:bodyPr>
            <a:noAutofit/>
          </a:bodyPr>
          <a:lstStyle/>
          <a:p>
            <a:pPr lvl="1" defTabSz="913776">
              <a:lnSpc>
                <a:spcPct val="120000"/>
              </a:lnSpc>
              <a:spcBef>
                <a:spcPts val="8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Solamente </a:t>
            </a:r>
            <a:r>
              <a:rPr lang="es-ES" sz="2400" dirty="0"/>
              <a:t>el </a:t>
            </a:r>
            <a:r>
              <a:rPr lang="es-ES" sz="2400" b="1" dirty="0">
                <a:solidFill>
                  <a:srgbClr val="0070C0"/>
                </a:solidFill>
              </a:rPr>
              <a:t>30% de los medicamentos </a:t>
            </a:r>
            <a:r>
              <a:rPr lang="es-ES" sz="2400" dirty="0"/>
              <a:t>comercializados en Europa </a:t>
            </a:r>
            <a:r>
              <a:rPr lang="es-ES" sz="2400" b="1" dirty="0">
                <a:solidFill>
                  <a:srgbClr val="0070C0"/>
                </a:solidFill>
              </a:rPr>
              <a:t>incluyen autorización </a:t>
            </a:r>
            <a:r>
              <a:rPr lang="es-ES" sz="2400" b="1" dirty="0" smtClean="0">
                <a:solidFill>
                  <a:srgbClr val="0070C0"/>
                </a:solidFill>
              </a:rPr>
              <a:t>pediátrica</a:t>
            </a:r>
            <a:r>
              <a:rPr lang="es-ES" sz="2400" dirty="0" smtClean="0"/>
              <a:t>.</a:t>
            </a:r>
          </a:p>
          <a:p>
            <a:pPr lvl="1" defTabSz="913776">
              <a:lnSpc>
                <a:spcPct val="120000"/>
              </a:lnSpc>
              <a:spcBef>
                <a:spcPts val="8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70C0"/>
                </a:solidFill>
              </a:rPr>
              <a:t>Menos del 50% </a:t>
            </a:r>
            <a:r>
              <a:rPr lang="es-ES" sz="2400" dirty="0"/>
              <a:t>de los fármacos</a:t>
            </a:r>
            <a:r>
              <a:rPr lang="es-ES" sz="2400" b="1" dirty="0">
                <a:solidFill>
                  <a:srgbClr val="0070C0"/>
                </a:solidFill>
              </a:rPr>
              <a:t> autorizados en niños </a:t>
            </a:r>
            <a:r>
              <a:rPr lang="es-ES" sz="2400" dirty="0"/>
              <a:t>han sido </a:t>
            </a:r>
            <a:r>
              <a:rPr lang="es-ES" sz="2400" b="1" dirty="0">
                <a:solidFill>
                  <a:srgbClr val="0070C0"/>
                </a:solidFill>
              </a:rPr>
              <a:t>adecuadamente testados </a:t>
            </a:r>
            <a:r>
              <a:rPr lang="es-ES" sz="2400" dirty="0" smtClean="0"/>
              <a:t>.</a:t>
            </a:r>
            <a:endParaRPr lang="es-ES" sz="2400" dirty="0"/>
          </a:p>
          <a:p>
            <a:pPr marL="0" lvl="1" indent="0" defTabSz="913776" fontAlgn="auto">
              <a:lnSpc>
                <a:spcPct val="120000"/>
              </a:lnSpc>
              <a:spcBef>
                <a:spcPts val="800"/>
              </a:spcBef>
              <a:spcAft>
                <a:spcPts val="300"/>
              </a:spcAft>
              <a:buNone/>
            </a:pPr>
            <a:endParaRPr lang="en-GB" sz="2400" b="1" dirty="0"/>
          </a:p>
        </p:txBody>
      </p:sp>
      <p:sp>
        <p:nvSpPr>
          <p:cNvPr id="16" name="Rectángulo 10"/>
          <p:cNvSpPr/>
          <p:nvPr/>
        </p:nvSpPr>
        <p:spPr>
          <a:xfrm>
            <a:off x="128464" y="3933056"/>
            <a:ext cx="9361040" cy="2160240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/>
          </a:p>
        </p:txBody>
      </p:sp>
      <p:sp>
        <p:nvSpPr>
          <p:cNvPr id="17" name="16 CuadroTexto"/>
          <p:cNvSpPr txBox="1"/>
          <p:nvPr/>
        </p:nvSpPr>
        <p:spPr>
          <a:xfrm>
            <a:off x="434926" y="1392006"/>
            <a:ext cx="880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iÑ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eñ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s-E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78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73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107287" tIns="53643" rIns="107287" bIns="53643" rtlCol="0" anchor="ctr">
            <a:noAutofit/>
          </a:bodyPr>
          <a:lstStyle/>
          <a:p>
            <a:r>
              <a:rPr lang="en-US" sz="2800" dirty="0" err="1"/>
              <a:t>Situación</a:t>
            </a:r>
            <a:r>
              <a:rPr lang="en-US" sz="2800" dirty="0"/>
              <a:t> </a:t>
            </a:r>
            <a:r>
              <a:rPr lang="en-US" sz="2800" dirty="0" smtClean="0"/>
              <a:t>actual </a:t>
            </a:r>
            <a:endParaRPr lang="en-U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528" y="1052736"/>
            <a:ext cx="9427054" cy="648072"/>
          </a:xfrm>
        </p:spPr>
        <p:txBody>
          <a:bodyPr>
            <a:noAutofit/>
          </a:bodyPr>
          <a:lstStyle/>
          <a:p>
            <a:pPr marL="0" lvl="1" indent="0" defTabSz="913776">
              <a:lnSpc>
                <a:spcPct val="12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n-US" dirty="0" smtClean="0"/>
              <a:t>La </a:t>
            </a:r>
            <a:r>
              <a:rPr lang="en-US" dirty="0" err="1" smtClean="0"/>
              <a:t>implementación</a:t>
            </a:r>
            <a:r>
              <a:rPr lang="en-US" dirty="0" smtClean="0"/>
              <a:t> de la </a:t>
            </a:r>
            <a:r>
              <a:rPr lang="en-US" dirty="0" err="1" smtClean="0"/>
              <a:t>Legislación</a:t>
            </a:r>
            <a:r>
              <a:rPr lang="en-US" dirty="0" smtClean="0"/>
              <a:t> </a:t>
            </a:r>
            <a:r>
              <a:rPr lang="en-US" dirty="0" err="1" smtClean="0"/>
              <a:t>Europea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2007 </a:t>
            </a:r>
            <a:r>
              <a:rPr lang="en-US" dirty="0"/>
              <a:t>ha </a:t>
            </a:r>
            <a:r>
              <a:rPr lang="en-US" dirty="0" err="1"/>
              <a:t>supuesto</a:t>
            </a:r>
            <a:r>
              <a:rPr lang="en-US" dirty="0"/>
              <a:t> un </a:t>
            </a:r>
            <a:r>
              <a:rPr lang="en-US" b="1" dirty="0" err="1">
                <a:solidFill>
                  <a:srgbClr val="0070C0"/>
                </a:solidFill>
              </a:rPr>
              <a:t>incremento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continuado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en</a:t>
            </a:r>
            <a:r>
              <a:rPr lang="en-US" b="1" dirty="0">
                <a:solidFill>
                  <a:srgbClr val="0070C0"/>
                </a:solidFill>
              </a:rPr>
              <a:t> el </a:t>
            </a:r>
            <a:r>
              <a:rPr lang="en-US" b="1" dirty="0" err="1">
                <a:solidFill>
                  <a:srgbClr val="0070C0"/>
                </a:solidFill>
              </a:rPr>
              <a:t>número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y la </a:t>
            </a:r>
            <a:r>
              <a:rPr lang="en-US" b="1" dirty="0" err="1">
                <a:solidFill>
                  <a:srgbClr val="0070C0"/>
                </a:solidFill>
              </a:rPr>
              <a:t>complejidad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estudios</a:t>
            </a:r>
            <a:r>
              <a:rPr lang="en-US" dirty="0"/>
              <a:t> </a:t>
            </a:r>
            <a:r>
              <a:rPr lang="en-US" dirty="0" err="1" smtClean="0"/>
              <a:t>pediátricos</a:t>
            </a:r>
            <a:r>
              <a:rPr lang="en-US" dirty="0" smtClean="0"/>
              <a:t>, </a:t>
            </a:r>
            <a:r>
              <a:rPr lang="en-US" dirty="0" err="1" smtClean="0"/>
              <a:t>así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, </a:t>
            </a:r>
            <a:r>
              <a:rPr lang="en-US" dirty="0"/>
              <a:t>un </a:t>
            </a:r>
            <a:r>
              <a:rPr lang="en-US" b="1" dirty="0" err="1" smtClean="0">
                <a:solidFill>
                  <a:srgbClr val="0070C0"/>
                </a:solidFill>
              </a:rPr>
              <a:t>aumento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b="1" dirty="0" err="1" smtClean="0">
                <a:solidFill>
                  <a:srgbClr val="0070C0"/>
                </a:solidFill>
              </a:rPr>
              <a:t>número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de </a:t>
            </a:r>
            <a:r>
              <a:rPr lang="en-US" b="1" dirty="0" err="1">
                <a:solidFill>
                  <a:srgbClr val="0070C0"/>
                </a:solidFill>
              </a:rPr>
              <a:t>niños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participantes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pPr marL="0" lvl="1" indent="0" defTabSz="913776">
              <a:lnSpc>
                <a:spcPct val="12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n-US" sz="1300" b="1" dirty="0" smtClean="0"/>
              <a:t> </a:t>
            </a:r>
          </a:p>
        </p:txBody>
      </p:sp>
      <p:sp>
        <p:nvSpPr>
          <p:cNvPr id="5" name="Elipse 4"/>
          <p:cNvSpPr/>
          <p:nvPr/>
        </p:nvSpPr>
        <p:spPr>
          <a:xfrm>
            <a:off x="1163401" y="2056308"/>
            <a:ext cx="2273677" cy="205382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754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nvestigación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ediátrica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167155" y="4725144"/>
            <a:ext cx="7325801" cy="1247200"/>
          </a:xfrm>
          <a:prstGeom prst="round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ensayos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clínicos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pediátricos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Europa </a:t>
            </a:r>
            <a:r>
              <a:rPr lang="en-US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carece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n-US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necesario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parte de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promotores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ensayos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comerciales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independientes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23566" y="1883814"/>
            <a:ext cx="7612980" cy="4392488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167155" y="4110133"/>
            <a:ext cx="81543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Fuente: European Medicines Agency, Paediatric </a:t>
            </a:r>
            <a:r>
              <a:rPr lang="es-E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Medicines Office. </a:t>
            </a:r>
            <a:r>
              <a:rPr lang="es-ES" sz="800" i="1" dirty="0">
                <a:latin typeface="Arial" panose="020B0604020202020204" pitchFamily="34" charset="0"/>
                <a:cs typeface="Arial" panose="020B0604020202020204" pitchFamily="34" charset="0"/>
              </a:rPr>
              <a:t>http://ec.europa.eu/health/files/paediatrics/2015_annual_report.pdf</a:t>
            </a:r>
          </a:p>
          <a:p>
            <a:r>
              <a:rPr lang="es-E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190" y="1"/>
            <a:ext cx="1318330" cy="932722"/>
          </a:xfrm>
          <a:prstGeom prst="rect">
            <a:avLst/>
          </a:prstGeom>
        </p:spPr>
      </p:pic>
      <p:sp>
        <p:nvSpPr>
          <p:cNvPr id="21" name="Elipse 4"/>
          <p:cNvSpPr/>
          <p:nvPr/>
        </p:nvSpPr>
        <p:spPr>
          <a:xfrm>
            <a:off x="3688727" y="2071894"/>
            <a:ext cx="2282655" cy="205382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473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nsayos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exclusivamente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pediátricos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Elipse 4"/>
          <p:cNvSpPr/>
          <p:nvPr/>
        </p:nvSpPr>
        <p:spPr>
          <a:xfrm>
            <a:off x="6205160" y="2056308"/>
            <a:ext cx="2287796" cy="2081767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210.000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78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28" name="Diapositiva de think-cell" r:id="rId62" imgW="270" imgH="270" progId="TCLayout.ActiveDocument.1">
                  <p:embed/>
                </p:oleObj>
              </mc:Choice>
              <mc:Fallback>
                <p:oleObj name="Diapositiva de think-cell" r:id="rId6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107287" tIns="53643" rIns="107287" bIns="53643" rtlCol="0" anchor="ctr">
            <a:noAutofit/>
          </a:bodyPr>
          <a:lstStyle/>
          <a:p>
            <a:r>
              <a:rPr lang="en-US" sz="2800" dirty="0" smtClean="0"/>
              <a:t>RECLIP: </a:t>
            </a:r>
            <a:r>
              <a:rPr lang="en-US" sz="2800" dirty="0" err="1" smtClean="0"/>
              <a:t>Primeros</a:t>
            </a:r>
            <a:r>
              <a:rPr lang="en-US" sz="2800" dirty="0" smtClean="0"/>
              <a:t> </a:t>
            </a:r>
            <a:r>
              <a:rPr lang="en-US" sz="2800" dirty="0" err="1" smtClean="0"/>
              <a:t>pasos</a:t>
            </a:r>
            <a:endParaRPr lang="en-U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022402" y="4561221"/>
            <a:ext cx="624069" cy="365125"/>
          </a:xfrm>
        </p:spPr>
        <p:txBody>
          <a:bodyPr/>
          <a:lstStyle/>
          <a:p>
            <a:fld id="{5A4467E8-CB94-49B0-841B-8E6E4F3B1A84}" type="slidenum">
              <a:rPr lang="en-US" smtClean="0">
                <a:solidFill>
                  <a:srgbClr val="292929"/>
                </a:solidFill>
              </a:rPr>
              <a:pPr/>
              <a:t>4</a:t>
            </a:fld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8591190" y="1"/>
            <a:ext cx="1318330" cy="932722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167447" y="1086632"/>
            <a:ext cx="9704063" cy="5252704"/>
            <a:chOff x="225713" y="912600"/>
            <a:chExt cx="9704063" cy="5252704"/>
          </a:xfrm>
        </p:grpSpPr>
        <p:sp>
          <p:nvSpPr>
            <p:cNvPr id="10" name="CustomShape 3"/>
            <p:cNvSpPr/>
            <p:nvPr/>
          </p:nvSpPr>
          <p:spPr>
            <a:xfrm>
              <a:off x="346966" y="912600"/>
              <a:ext cx="9200160" cy="452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cxnSp>
          <p:nvCxnSpPr>
            <p:cNvPr id="11" name="OTLSHAPE_M_6a283b367375415b92b0e5fc4e16a0cc_Connector1"/>
            <p:cNvCxnSpPr/>
            <p:nvPr>
              <p:custDataLst>
                <p:tags r:id="rId3"/>
              </p:custDataLst>
            </p:nvPr>
          </p:nvCxnSpPr>
          <p:spPr>
            <a:xfrm>
              <a:off x="5547416" y="2616392"/>
              <a:ext cx="0" cy="1142153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OTLSHAPE_M_52743de8bb6d4044896f473898fe9da7_Connector1"/>
            <p:cNvCxnSpPr/>
            <p:nvPr>
              <p:custDataLst>
                <p:tags r:id="rId4"/>
              </p:custDataLst>
            </p:nvPr>
          </p:nvCxnSpPr>
          <p:spPr>
            <a:xfrm>
              <a:off x="2704638" y="2672735"/>
              <a:ext cx="0" cy="1085810"/>
            </a:xfrm>
            <a:prstGeom prst="line">
              <a:avLst/>
            </a:prstGeom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OTLSHAPE_M_a58f29487c0343c08abcf41913e40cae_Connector1"/>
            <p:cNvCxnSpPr/>
            <p:nvPr>
              <p:custDataLst>
                <p:tags r:id="rId5"/>
              </p:custDataLst>
            </p:nvPr>
          </p:nvCxnSpPr>
          <p:spPr>
            <a:xfrm>
              <a:off x="733674" y="3320966"/>
              <a:ext cx="386" cy="726188"/>
            </a:xfrm>
            <a:prstGeom prst="line">
              <a:avLst/>
            </a:prstGeom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TLSHAPE_TB_00000000000000000000000000000000_LeftEndCaps"/>
            <p:cNvSpPr txBox="1"/>
            <p:nvPr>
              <p:custDataLst>
                <p:tags r:id="rId6"/>
              </p:custDataLst>
            </p:nvPr>
          </p:nvSpPr>
          <p:spPr>
            <a:xfrm>
              <a:off x="225713" y="4158719"/>
              <a:ext cx="457200" cy="27906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ctr"/>
              <a:r>
                <a:rPr lang="en-US" spc="-36" dirty="0" smtClean="0">
                  <a:solidFill>
                    <a:srgbClr val="C0504D"/>
                  </a:solidFill>
                  <a:latin typeface="Corbel" panose="020B0503020204020204" pitchFamily="34" charset="0"/>
                </a:rPr>
                <a:t>2016</a:t>
              </a:r>
              <a:endParaRPr lang="en-US" spc="-36" dirty="0">
                <a:solidFill>
                  <a:srgbClr val="C0504D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5" name="OTLSHAPE_TB_00000000000000000000000000000000_RightEndCaps"/>
            <p:cNvSpPr txBox="1"/>
            <p:nvPr>
              <p:custDataLst>
                <p:tags r:id="rId7"/>
              </p:custDataLst>
            </p:nvPr>
          </p:nvSpPr>
          <p:spPr>
            <a:xfrm>
              <a:off x="4436248" y="4134110"/>
              <a:ext cx="414409" cy="27906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ctr"/>
              <a:r>
                <a:rPr lang="en-US" spc="-36" dirty="0" smtClean="0">
                  <a:solidFill>
                    <a:srgbClr val="C0504D"/>
                  </a:solidFill>
                  <a:latin typeface="Corbel" panose="020B0503020204020204" pitchFamily="34" charset="0"/>
                </a:rPr>
                <a:t>2017</a:t>
              </a:r>
              <a:endParaRPr lang="en-US" spc="-36" dirty="0">
                <a:solidFill>
                  <a:srgbClr val="C0504D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" name="OTLSHAPE_TB_00000000000000000000000000000000_ScaleContainer"/>
            <p:cNvSpPr/>
            <p:nvPr>
              <p:custDataLst>
                <p:tags r:id="rId8"/>
              </p:custDataLst>
            </p:nvPr>
          </p:nvSpPr>
          <p:spPr>
            <a:xfrm>
              <a:off x="339840" y="3727568"/>
              <a:ext cx="9359023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chemeClr val="dk2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May</a:t>
              </a:r>
            </a:p>
          </p:txBody>
        </p:sp>
        <p:sp>
          <p:nvSpPr>
            <p:cNvPr id="19" name="OTLSHAPE_TB_00000000000000000000000000000000_TimescaleInterval1"/>
            <p:cNvSpPr txBox="1"/>
            <p:nvPr>
              <p:custDataLst>
                <p:tags r:id="rId9"/>
              </p:custDataLst>
            </p:nvPr>
          </p:nvSpPr>
          <p:spPr>
            <a:xfrm>
              <a:off x="7800850" y="3828987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18" dirty="0" smtClean="0">
                  <a:solidFill>
                    <a:schemeClr val="lt2"/>
                  </a:solidFill>
                  <a:latin typeface="Calibri" panose="020F0502020204030204" pitchFamily="34" charset="0"/>
                </a:rPr>
                <a:t>May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1" name="OTLSHAPE_TB_00000000000000000000000000000000_Separator1"/>
            <p:cNvCxnSpPr/>
            <p:nvPr>
              <p:custDataLst>
                <p:tags r:id="rId10"/>
              </p:custDataLst>
            </p:nvPr>
          </p:nvCxnSpPr>
          <p:spPr>
            <a:xfrm>
              <a:off x="1273182" y="3793154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TLSHAPE_TB_00000000000000000000000000000000_TimescaleInterval2"/>
            <p:cNvSpPr txBox="1"/>
            <p:nvPr>
              <p:custDataLst>
                <p:tags r:id="rId11"/>
              </p:custDataLst>
            </p:nvPr>
          </p:nvSpPr>
          <p:spPr>
            <a:xfrm>
              <a:off x="1336683" y="3827127"/>
              <a:ext cx="206916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18" dirty="0" smtClean="0">
                  <a:solidFill>
                    <a:schemeClr val="lt2"/>
                  </a:solidFill>
                  <a:latin typeface="Calibri" panose="020F0502020204030204" pitchFamily="34" charset="0"/>
                </a:rPr>
                <a:t>Sep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4" name="OTLSHAPE_TB_00000000000000000000000000000000_Separator2"/>
            <p:cNvCxnSpPr/>
            <p:nvPr>
              <p:custDataLst>
                <p:tags r:id="rId12"/>
              </p:custDataLst>
            </p:nvPr>
          </p:nvCxnSpPr>
          <p:spPr>
            <a:xfrm>
              <a:off x="2052981" y="3793154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TLSHAPE_TB_00000000000000000000000000000000_TimescaleInterval3"/>
            <p:cNvSpPr txBox="1"/>
            <p:nvPr>
              <p:custDataLst>
                <p:tags r:id="rId13"/>
              </p:custDataLst>
            </p:nvPr>
          </p:nvSpPr>
          <p:spPr>
            <a:xfrm>
              <a:off x="2116481" y="3827127"/>
              <a:ext cx="15818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 dirty="0" smtClean="0">
                  <a:solidFill>
                    <a:schemeClr val="lt2"/>
                  </a:solidFill>
                  <a:latin typeface="Calibri" panose="020F0502020204030204" pitchFamily="34" charset="0"/>
                </a:rPr>
                <a:t>Oct</a:t>
              </a:r>
              <a:endParaRPr lang="en-US" sz="1200" spc="-20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6" name="OTLSHAPE_TB_00000000000000000000000000000000_Separator3"/>
            <p:cNvCxnSpPr/>
            <p:nvPr>
              <p:custDataLst>
                <p:tags r:id="rId14"/>
              </p:custDataLst>
            </p:nvPr>
          </p:nvCxnSpPr>
          <p:spPr>
            <a:xfrm>
              <a:off x="2858773" y="3793154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TLSHAPE_TB_00000000000000000000000000000000_TimescaleInterval4"/>
            <p:cNvSpPr txBox="1"/>
            <p:nvPr>
              <p:custDataLst>
                <p:tags r:id="rId15"/>
              </p:custDataLst>
            </p:nvPr>
          </p:nvSpPr>
          <p:spPr>
            <a:xfrm>
              <a:off x="2922273" y="3827127"/>
              <a:ext cx="2413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 dirty="0" smtClean="0">
                  <a:solidFill>
                    <a:schemeClr val="lt2"/>
                  </a:solidFill>
                  <a:latin typeface="Calibri" panose="020F0502020204030204" pitchFamily="34" charset="0"/>
                </a:rPr>
                <a:t>Nov</a:t>
              </a:r>
              <a:endParaRPr lang="en-US" sz="1200" spc="-20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8" name="OTLSHAPE_TB_00000000000000000000000000000000_Separator4"/>
            <p:cNvCxnSpPr/>
            <p:nvPr>
              <p:custDataLst>
                <p:tags r:id="rId16"/>
              </p:custDataLst>
            </p:nvPr>
          </p:nvCxnSpPr>
          <p:spPr>
            <a:xfrm>
              <a:off x="3664564" y="3793154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TLSHAPE_TB_00000000000000000000000000000000_TimescaleInterval5"/>
            <p:cNvSpPr txBox="1"/>
            <p:nvPr>
              <p:custDataLst>
                <p:tags r:id="rId17"/>
              </p:custDataLst>
            </p:nvPr>
          </p:nvSpPr>
          <p:spPr>
            <a:xfrm>
              <a:off x="3728065" y="3827127"/>
              <a:ext cx="2286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18" dirty="0" smtClean="0">
                  <a:solidFill>
                    <a:schemeClr val="lt2"/>
                  </a:solidFill>
                  <a:latin typeface="Calibri" panose="020F0502020204030204" pitchFamily="34" charset="0"/>
                </a:rPr>
                <a:t>Dec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0" name="OTLSHAPE_TB_00000000000000000000000000000000_Separator5"/>
            <p:cNvCxnSpPr/>
            <p:nvPr>
              <p:custDataLst>
                <p:tags r:id="rId18"/>
              </p:custDataLst>
            </p:nvPr>
          </p:nvCxnSpPr>
          <p:spPr>
            <a:xfrm>
              <a:off x="4444363" y="3793154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TLSHAPE_TB_00000000000000000000000000000000_TimescaleInterval6"/>
            <p:cNvSpPr txBox="1"/>
            <p:nvPr>
              <p:custDataLst>
                <p:tags r:id="rId19"/>
              </p:custDataLst>
            </p:nvPr>
          </p:nvSpPr>
          <p:spPr>
            <a:xfrm>
              <a:off x="4520297" y="3827127"/>
              <a:ext cx="21114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2" dirty="0" smtClean="0">
                  <a:solidFill>
                    <a:schemeClr val="lt2"/>
                  </a:solidFill>
                  <a:latin typeface="Calibri" panose="020F0502020204030204" pitchFamily="34" charset="0"/>
                </a:rPr>
                <a:t>Jan</a:t>
              </a:r>
              <a:endParaRPr lang="en-US" sz="1200" spc="-22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2" name="OTLSHAPE_TB_00000000000000000000000000000000_Separator6"/>
            <p:cNvCxnSpPr/>
            <p:nvPr>
              <p:custDataLst>
                <p:tags r:id="rId20"/>
              </p:custDataLst>
            </p:nvPr>
          </p:nvCxnSpPr>
          <p:spPr>
            <a:xfrm>
              <a:off x="5250155" y="3793154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TLSHAPE_TB_00000000000000000000000000000000_TimescaleInterval7"/>
            <p:cNvSpPr txBox="1"/>
            <p:nvPr>
              <p:custDataLst>
                <p:tags r:id="rId21"/>
              </p:custDataLst>
            </p:nvPr>
          </p:nvSpPr>
          <p:spPr>
            <a:xfrm>
              <a:off x="5313655" y="3827127"/>
              <a:ext cx="24397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 dirty="0" smtClean="0">
                  <a:solidFill>
                    <a:schemeClr val="lt2"/>
                  </a:solidFill>
                  <a:latin typeface="Calibri" panose="020F0502020204030204" pitchFamily="34" charset="0"/>
                </a:rPr>
                <a:t>Feb</a:t>
              </a:r>
              <a:endParaRPr lang="en-US" sz="1200" spc="-20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4" name="OTLSHAPE_TB_00000000000000000000000000000000_Separator7"/>
            <p:cNvCxnSpPr/>
            <p:nvPr>
              <p:custDataLst>
                <p:tags r:id="rId22"/>
              </p:custDataLst>
            </p:nvPr>
          </p:nvCxnSpPr>
          <p:spPr>
            <a:xfrm>
              <a:off x="6029953" y="3793154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TLSHAPE_TB_00000000000000000000000000000000_TimescaleInterval8"/>
            <p:cNvSpPr txBox="1"/>
            <p:nvPr>
              <p:custDataLst>
                <p:tags r:id="rId23"/>
              </p:custDataLst>
            </p:nvPr>
          </p:nvSpPr>
          <p:spPr>
            <a:xfrm>
              <a:off x="6093453" y="3827127"/>
              <a:ext cx="23185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2" dirty="0" smtClean="0">
                  <a:solidFill>
                    <a:schemeClr val="lt2"/>
                  </a:solidFill>
                  <a:latin typeface="Calibri" panose="020F0502020204030204" pitchFamily="34" charset="0"/>
                </a:rPr>
                <a:t>Mar</a:t>
              </a:r>
              <a:endParaRPr lang="en-US" sz="1200" spc="-22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6" name="OTLSHAPE_TB_00000000000000000000000000000000_Separator8"/>
            <p:cNvCxnSpPr/>
            <p:nvPr>
              <p:custDataLst>
                <p:tags r:id="rId24"/>
              </p:custDataLst>
            </p:nvPr>
          </p:nvCxnSpPr>
          <p:spPr>
            <a:xfrm>
              <a:off x="6835745" y="3793154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TLSHAPE_TB_00000000000000000000000000000000_TimescaleInterval9"/>
            <p:cNvSpPr txBox="1"/>
            <p:nvPr>
              <p:custDataLst>
                <p:tags r:id="rId25"/>
              </p:custDataLst>
            </p:nvPr>
          </p:nvSpPr>
          <p:spPr>
            <a:xfrm>
              <a:off x="6899245" y="3827127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 dirty="0" smtClean="0">
                  <a:solidFill>
                    <a:schemeClr val="lt2"/>
                  </a:solidFill>
                  <a:latin typeface="Calibri" panose="020F0502020204030204" pitchFamily="34" charset="0"/>
                </a:rPr>
                <a:t>Apr</a:t>
              </a:r>
              <a:endParaRPr lang="en-US" sz="1200" spc="-20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OTLSHAPE_M_a58f29487c0343c08abcf41913e40cae_Shape"/>
            <p:cNvSpPr/>
            <p:nvPr>
              <p:custDataLst>
                <p:tags r:id="rId26"/>
              </p:custDataLst>
            </p:nvPr>
          </p:nvSpPr>
          <p:spPr>
            <a:xfrm rot="16200000">
              <a:off x="734060" y="3320966"/>
              <a:ext cx="165100" cy="165100"/>
            </a:xfrm>
            <a:prstGeom prst="flowChartMerg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TLSHAPE_M_52743de8bb6d4044896f473898fe9da7_Shape"/>
            <p:cNvSpPr/>
            <p:nvPr>
              <p:custDataLst>
                <p:tags r:id="rId27"/>
              </p:custDataLst>
            </p:nvPr>
          </p:nvSpPr>
          <p:spPr>
            <a:xfrm rot="16200000">
              <a:off x="2707683" y="2663242"/>
              <a:ext cx="165100" cy="165100"/>
            </a:xfrm>
            <a:prstGeom prst="flowChartMerg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TLSHAPE_M_6a283b367375415b92b0e5fc4e16a0cc_Title"/>
            <p:cNvSpPr txBox="1"/>
            <p:nvPr>
              <p:custDataLst>
                <p:tags r:id="rId28"/>
              </p:custDataLst>
            </p:nvPr>
          </p:nvSpPr>
          <p:spPr>
            <a:xfrm>
              <a:off x="5106647" y="2219721"/>
              <a:ext cx="970674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Approval of new members</a:t>
              </a:r>
              <a:endParaRPr lang="en-US" sz="1000" b="1" spc="-6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OTLSHAPE_T_e6f5c918bdd649a1ac919cf22468a23b_Shape"/>
            <p:cNvSpPr/>
            <p:nvPr>
              <p:custDataLst>
                <p:tags r:id="rId29"/>
              </p:custDataLst>
            </p:nvPr>
          </p:nvSpPr>
          <p:spPr>
            <a:xfrm>
              <a:off x="5286665" y="5954047"/>
              <a:ext cx="4356544" cy="211257"/>
            </a:xfrm>
            <a:prstGeom prst="roundRect">
              <a:avLst>
                <a:gd name="adj" fmla="val 100000"/>
              </a:avLst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GB" sz="1400" b="1" spc="-4" dirty="0" smtClean="0">
                  <a:solidFill>
                    <a:srgbClr val="EEECE1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Services portfolio and sustainability plan</a:t>
              </a:r>
              <a:endPara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42" name="OTLSHAPE_M_a58f29487c0343c08abcf41913e40cae_Title"/>
            <p:cNvSpPr txBox="1"/>
            <p:nvPr>
              <p:custDataLst>
                <p:tags r:id="rId30"/>
              </p:custDataLst>
            </p:nvPr>
          </p:nvSpPr>
          <p:spPr>
            <a:xfrm>
              <a:off x="292772" y="2527497"/>
              <a:ext cx="940287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Concept idea </a:t>
              </a:r>
            </a:p>
            <a:p>
              <a:pPr algn="ctr"/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RECLIP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3" name="OTLSHAPE_M_52743de8bb6d4044896f473898fe9da7_Connector1"/>
            <p:cNvCxnSpPr/>
            <p:nvPr>
              <p:custDataLst>
                <p:tags r:id="rId31"/>
              </p:custDataLst>
            </p:nvPr>
          </p:nvCxnSpPr>
          <p:spPr>
            <a:xfrm>
              <a:off x="8459327" y="3162830"/>
              <a:ext cx="0" cy="564738"/>
            </a:xfrm>
            <a:prstGeom prst="line">
              <a:avLst/>
            </a:prstGeom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TLSHAPE_M_52743de8bb6d4044896f473898fe9da7_Shape"/>
            <p:cNvSpPr/>
            <p:nvPr>
              <p:custDataLst>
                <p:tags r:id="rId32"/>
              </p:custDataLst>
            </p:nvPr>
          </p:nvSpPr>
          <p:spPr>
            <a:xfrm rot="16200000">
              <a:off x="8459327" y="3129833"/>
              <a:ext cx="165100" cy="165100"/>
            </a:xfrm>
            <a:prstGeom prst="flowChartMerg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TLSHAPE_M_a58f29487c0343c08abcf41913e40cae_Title"/>
            <p:cNvSpPr txBox="1"/>
            <p:nvPr>
              <p:custDataLst>
                <p:tags r:id="rId33"/>
              </p:custDataLst>
            </p:nvPr>
          </p:nvSpPr>
          <p:spPr>
            <a:xfrm>
              <a:off x="8326735" y="2792570"/>
              <a:ext cx="77495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err="1">
                  <a:solidFill>
                    <a:schemeClr val="accent2"/>
                  </a:solidFill>
                  <a:latin typeface="Calibri" panose="020F0502020204030204" pitchFamily="34" charset="0"/>
                </a:rPr>
                <a:t>e</a:t>
              </a:r>
              <a:r>
                <a:rPr lang="en-US" sz="1000" b="1" spc="-6" dirty="0" err="1" smtClean="0">
                  <a:solidFill>
                    <a:schemeClr val="accent2"/>
                  </a:solidFill>
                  <a:latin typeface="Calibri" panose="020F0502020204030204" pitchFamily="34" charset="0"/>
                </a:rPr>
                <a:t>npr</a:t>
              </a:r>
              <a:r>
                <a:rPr lang="en-US" sz="1000" b="1" spc="-6" dirty="0" smtClean="0">
                  <a:solidFill>
                    <a:schemeClr val="accent2"/>
                  </a:solidFill>
                  <a:latin typeface="Calibri" panose="020F0502020204030204" pitchFamily="34" charset="0"/>
                </a:rPr>
                <a:t>-EMA Workshop </a:t>
              </a:r>
            </a:p>
          </p:txBody>
        </p:sp>
        <p:cxnSp>
          <p:nvCxnSpPr>
            <p:cNvPr id="46" name="OTLSHAPE_M_93afb554552a4221a5380f7919409aa7_Connector1"/>
            <p:cNvCxnSpPr/>
            <p:nvPr>
              <p:custDataLst>
                <p:tags r:id="rId34"/>
              </p:custDataLst>
            </p:nvPr>
          </p:nvCxnSpPr>
          <p:spPr>
            <a:xfrm flipH="1">
              <a:off x="3667043" y="4179997"/>
              <a:ext cx="1" cy="785859"/>
            </a:xfrm>
            <a:prstGeom prst="line">
              <a:avLst/>
            </a:prstGeom>
            <a:ln w="19050" cap="flat" cmpd="sng" algn="ctr">
              <a:solidFill>
                <a:srgbClr val="DC5924"/>
              </a:solidFill>
              <a:prstDash val="dash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OTLSHAPE_M_6a283b367375415b92b0e5fc4e16a0cc_Connector1"/>
            <p:cNvCxnSpPr>
              <a:endCxn id="41" idx="1"/>
            </p:cNvCxnSpPr>
            <p:nvPr>
              <p:custDataLst>
                <p:tags r:id="rId35"/>
              </p:custDataLst>
            </p:nvPr>
          </p:nvCxnSpPr>
          <p:spPr>
            <a:xfrm>
              <a:off x="5260416" y="4117920"/>
              <a:ext cx="26249" cy="1941756"/>
            </a:xfrm>
            <a:prstGeom prst="line">
              <a:avLst/>
            </a:prstGeom>
            <a:ln w="19050" cap="flat" cmpd="sng" algn="ctr">
              <a:solidFill>
                <a:srgbClr val="00B050"/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TLSHAPE_T_e6f5c918bdd649a1ac919cf22468a23b_Shape"/>
            <p:cNvSpPr/>
            <p:nvPr>
              <p:custDataLst>
                <p:tags r:id="rId36"/>
              </p:custDataLst>
            </p:nvPr>
          </p:nvSpPr>
          <p:spPr>
            <a:xfrm>
              <a:off x="4436249" y="5303977"/>
              <a:ext cx="5217520" cy="245242"/>
            </a:xfrm>
            <a:prstGeom prst="roundRect">
              <a:avLst>
                <a:gd name="adj" fmla="val 10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GB" sz="1400" b="1" spc="-4" dirty="0" smtClean="0">
                  <a:solidFill>
                    <a:srgbClr val="EEECE1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Clinical trials proposal an participation</a:t>
              </a:r>
              <a:endParaRPr lang="en-GB" sz="1400" b="1" spc="-4" dirty="0">
                <a:solidFill>
                  <a:srgbClr val="EEECE1"/>
                </a:solidFill>
                <a:uFill>
                  <a:solidFill>
                    <a:srgbClr val="FFFFFF"/>
                  </a:solidFill>
                </a:uFill>
                <a:latin typeface="Calibri"/>
              </a:endParaRPr>
            </a:p>
          </p:txBody>
        </p:sp>
        <p:cxnSp>
          <p:nvCxnSpPr>
            <p:cNvPr id="49" name="OTLSHAPE_M_52743de8bb6d4044896f473898fe9da7_Connector1"/>
            <p:cNvCxnSpPr/>
            <p:nvPr>
              <p:custDataLst>
                <p:tags r:id="rId37"/>
              </p:custDataLst>
            </p:nvPr>
          </p:nvCxnSpPr>
          <p:spPr>
            <a:xfrm flipH="1">
              <a:off x="4444363" y="4110654"/>
              <a:ext cx="15000" cy="1167485"/>
            </a:xfrm>
            <a:prstGeom prst="line">
              <a:avLst/>
            </a:prstGeom>
            <a:ln w="19050" cap="flat" cmpd="sng" algn="ctr">
              <a:solidFill>
                <a:srgbClr val="087FC3"/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TLSHAPE_M_52743de8bb6d4044896f473898fe9da7_Shape"/>
            <p:cNvSpPr/>
            <p:nvPr>
              <p:custDataLst>
                <p:tags r:id="rId38"/>
              </p:custDataLst>
            </p:nvPr>
          </p:nvSpPr>
          <p:spPr>
            <a:xfrm rot="16200000">
              <a:off x="3956665" y="2527498"/>
              <a:ext cx="165100" cy="165100"/>
            </a:xfrm>
            <a:prstGeom prst="flowChartMerg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OTLSHAPE_TB_00000000000000000000000000000000_Separator8"/>
            <p:cNvCxnSpPr/>
            <p:nvPr>
              <p:custDataLst>
                <p:tags r:id="rId39"/>
              </p:custDataLst>
            </p:nvPr>
          </p:nvCxnSpPr>
          <p:spPr>
            <a:xfrm>
              <a:off x="7688649" y="3813577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TLSHAPE_M_a58f29487c0343c08abcf41913e40cae_Title"/>
            <p:cNvSpPr txBox="1"/>
            <p:nvPr>
              <p:custDataLst>
                <p:tags r:id="rId40"/>
              </p:custDataLst>
            </p:nvPr>
          </p:nvSpPr>
          <p:spPr>
            <a:xfrm>
              <a:off x="2283503" y="2077027"/>
              <a:ext cx="959150" cy="61555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 dirty="0" smtClean="0">
                  <a:solidFill>
                    <a:schemeClr val="accent2"/>
                  </a:solidFill>
                  <a:latin typeface="Calibri" panose="020F0502020204030204" pitchFamily="34" charset="0"/>
                </a:rPr>
                <a:t>Statement of intent of Founders members </a:t>
              </a:r>
            </a:p>
          </p:txBody>
        </p:sp>
        <p:cxnSp>
          <p:nvCxnSpPr>
            <p:cNvPr id="53" name="OTLSHAPE_M_6a283b367375415b92b0e5fc4e16a0cc_Connector1"/>
            <p:cNvCxnSpPr/>
            <p:nvPr>
              <p:custDataLst>
                <p:tags r:id="rId41"/>
              </p:custDataLst>
            </p:nvPr>
          </p:nvCxnSpPr>
          <p:spPr>
            <a:xfrm>
              <a:off x="3948128" y="2552527"/>
              <a:ext cx="10790" cy="1175041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TLSHAPE_M_52743de8bb6d4044896f473898fe9da7_Shape"/>
            <p:cNvSpPr/>
            <p:nvPr>
              <p:custDataLst>
                <p:tags r:id="rId42"/>
              </p:custDataLst>
            </p:nvPr>
          </p:nvSpPr>
          <p:spPr>
            <a:xfrm rot="16200000">
              <a:off x="5539282" y="2647156"/>
              <a:ext cx="180001" cy="162924"/>
            </a:xfrm>
            <a:prstGeom prst="flowChartMerg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3242653" y="2084013"/>
              <a:ext cx="14325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spc="-6" dirty="0" err="1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Expression</a:t>
              </a:r>
              <a:r>
                <a:rPr lang="es-ES" sz="1000" b="1" spc="-6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 of </a:t>
              </a:r>
              <a:r>
                <a:rPr lang="es-ES" sz="1000" b="1" spc="-6" dirty="0" err="1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interest</a:t>
              </a:r>
              <a:r>
                <a:rPr lang="es-ES" sz="1000" b="1" spc="-6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  new </a:t>
              </a:r>
              <a:r>
                <a:rPr lang="es-ES" sz="1000" b="1" spc="-6" dirty="0" err="1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members</a:t>
              </a:r>
              <a:endParaRPr lang="es-ES" sz="1000" b="1" spc="-6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3675853" y="4806888"/>
              <a:ext cx="507519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400" b="1" spc="-4" dirty="0">
                  <a:solidFill>
                    <a:srgbClr val="EEECE1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SOPs development</a:t>
              </a:r>
              <a:endPara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pic>
          <p:nvPicPr>
            <p:cNvPr id="57" name="Picture 6" descr="Resultado de imagen de concept idea"/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54" y="2849320"/>
              <a:ext cx="432922" cy="43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OTLSHAPE_T_9aa183d65df24b0c8fecd0a002471583_Shape"/>
            <p:cNvSpPr/>
            <p:nvPr>
              <p:custDataLst>
                <p:tags r:id="rId43"/>
              </p:custDataLst>
            </p:nvPr>
          </p:nvSpPr>
          <p:spPr>
            <a:xfrm>
              <a:off x="3614771" y="4846655"/>
              <a:ext cx="6038998" cy="220086"/>
            </a:xfrm>
            <a:prstGeom prst="roundRect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spc="-4" dirty="0" smtClean="0">
                  <a:solidFill>
                    <a:srgbClr val="EEECE1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SOPs development</a:t>
              </a:r>
              <a:endParaRPr lang="en-US" sz="1400" dirty="0"/>
            </a:p>
          </p:txBody>
        </p:sp>
        <p:cxnSp>
          <p:nvCxnSpPr>
            <p:cNvPr id="59" name="OTLSHAPE_M_6a283b367375415b92b0e5fc4e16a0cc_Connector1"/>
            <p:cNvCxnSpPr/>
            <p:nvPr>
              <p:custDataLst>
                <p:tags r:id="rId44"/>
              </p:custDataLst>
            </p:nvPr>
          </p:nvCxnSpPr>
          <p:spPr>
            <a:xfrm flipH="1">
              <a:off x="7800851" y="1992555"/>
              <a:ext cx="2199" cy="1754716"/>
            </a:xfrm>
            <a:prstGeom prst="line">
              <a:avLst/>
            </a:prstGeom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TLSHAPE_M_a58f29487c0343c08abcf41913e40cae_Shape"/>
            <p:cNvSpPr/>
            <p:nvPr>
              <p:custDataLst>
                <p:tags r:id="rId45"/>
              </p:custDataLst>
            </p:nvPr>
          </p:nvSpPr>
          <p:spPr>
            <a:xfrm rot="16200000">
              <a:off x="7807962" y="1980634"/>
              <a:ext cx="165100" cy="165100"/>
            </a:xfrm>
            <a:prstGeom prst="flowChartMerg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7255859" y="1427345"/>
              <a:ext cx="12894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spc="-8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Meeting </a:t>
              </a:r>
              <a:r>
                <a:rPr lang="es-ES" sz="1000" b="1" spc="-8" dirty="0" err="1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with</a:t>
              </a:r>
              <a:r>
                <a:rPr lang="es-ES" sz="1000" b="1" spc="-8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Director  of ISCIII</a:t>
              </a:r>
              <a:endParaRPr lang="es-ES" sz="1000" b="1" spc="-8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CustomShape 53"/>
            <p:cNvSpPr/>
            <p:nvPr/>
          </p:nvSpPr>
          <p:spPr>
            <a:xfrm rot="16200000">
              <a:off x="6674133" y="3073375"/>
              <a:ext cx="190440" cy="190800"/>
            </a:xfrm>
            <a:prstGeom prst="flowChartMerge">
              <a:avLst/>
            </a:prstGeom>
            <a:solidFill>
              <a:schemeClr val="tx2"/>
            </a:solidFill>
            <a:ln w="12600">
              <a:noFill/>
            </a:ln>
            <a:scene3d>
              <a:camera prst="orthographicFront"/>
              <a:lightRig rig="threePt" dir="t"/>
            </a:scene3d>
            <a:sp3d>
              <a:bevelT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cxnSp>
          <p:nvCxnSpPr>
            <p:cNvPr id="63" name="OTLSHAPE_M_93afb554552a4221a5380f7919409aa7_Connector1"/>
            <p:cNvCxnSpPr/>
            <p:nvPr>
              <p:custDataLst>
                <p:tags r:id="rId46"/>
              </p:custDataLst>
            </p:nvPr>
          </p:nvCxnSpPr>
          <p:spPr>
            <a:xfrm>
              <a:off x="6666099" y="3078467"/>
              <a:ext cx="0" cy="631232"/>
            </a:xfrm>
            <a:prstGeom prst="line">
              <a:avLst/>
            </a:prstGeom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stomShape 54"/>
            <p:cNvSpPr/>
            <p:nvPr/>
          </p:nvSpPr>
          <p:spPr>
            <a:xfrm>
              <a:off x="6367344" y="2396353"/>
              <a:ext cx="994818" cy="48452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GB" sz="1000" b="1" strike="noStrike" spc="-1" dirty="0">
                  <a:solidFill>
                    <a:schemeClr val="tx2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IMI2 </a:t>
              </a:r>
              <a:endParaRPr lang="en-GB" sz="180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GB" sz="1000" b="1" strike="noStrike" spc="-1" dirty="0">
                  <a:solidFill>
                    <a:schemeClr val="tx2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C4C short proposal </a:t>
              </a:r>
              <a:r>
                <a:rPr lang="en-GB" sz="1000" b="1" strike="noStrike" spc="-1" dirty="0" smtClean="0">
                  <a:solidFill>
                    <a:schemeClr val="tx2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submitted</a:t>
              </a:r>
              <a:endParaRPr lang="en-GB" sz="180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cxnSp>
          <p:nvCxnSpPr>
            <p:cNvPr id="65" name="OTLSHAPE_TB_00000000000000000000000000000000_Separator8"/>
            <p:cNvCxnSpPr/>
            <p:nvPr>
              <p:custDataLst>
                <p:tags r:id="rId47"/>
              </p:custDataLst>
            </p:nvPr>
          </p:nvCxnSpPr>
          <p:spPr>
            <a:xfrm>
              <a:off x="8689248" y="3813702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65 CuadroTexto"/>
            <p:cNvSpPr txBox="1"/>
            <p:nvPr/>
          </p:nvSpPr>
          <p:spPr>
            <a:xfrm>
              <a:off x="8751984" y="3789387"/>
              <a:ext cx="666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Jun</a:t>
              </a:r>
            </a:p>
          </p:txBody>
        </p:sp>
        <p:sp>
          <p:nvSpPr>
            <p:cNvPr id="67" name="CustomShape 53"/>
            <p:cNvSpPr/>
            <p:nvPr/>
          </p:nvSpPr>
          <p:spPr>
            <a:xfrm rot="16200000">
              <a:off x="8894587" y="1587243"/>
              <a:ext cx="190440" cy="190800"/>
            </a:xfrm>
            <a:prstGeom prst="flowChartMerge">
              <a:avLst/>
            </a:prstGeom>
            <a:solidFill>
              <a:schemeClr val="tx2"/>
            </a:solidFill>
            <a:ln w="12600">
              <a:noFill/>
            </a:ln>
            <a:scene3d>
              <a:camera prst="orthographicFront"/>
              <a:lightRig rig="threePt" dir="t"/>
            </a:scene3d>
            <a:sp3d>
              <a:bevelT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cxnSp>
          <p:nvCxnSpPr>
            <p:cNvPr id="68" name="OTLSHAPE_M_93afb554552a4221a5380f7919409aa7_Connector1"/>
            <p:cNvCxnSpPr/>
            <p:nvPr>
              <p:custDataLst>
                <p:tags r:id="rId48"/>
              </p:custDataLst>
            </p:nvPr>
          </p:nvCxnSpPr>
          <p:spPr>
            <a:xfrm>
              <a:off x="8894407" y="1587423"/>
              <a:ext cx="25399" cy="2109590"/>
            </a:xfrm>
            <a:prstGeom prst="line">
              <a:avLst/>
            </a:prstGeom>
            <a:ln w="952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ustomShape 54"/>
            <p:cNvSpPr/>
            <p:nvPr/>
          </p:nvSpPr>
          <p:spPr>
            <a:xfrm>
              <a:off x="8476072" y="995833"/>
              <a:ext cx="994818" cy="48452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GB" sz="1000" b="1" strike="noStrike" spc="-1" dirty="0">
                  <a:solidFill>
                    <a:schemeClr val="tx2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IMI2 </a:t>
              </a:r>
              <a:endParaRPr lang="en-GB" sz="180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GB" sz="1000" b="1" spc="-1" dirty="0" smtClean="0">
                  <a:solidFill>
                    <a:schemeClr val="tx2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First stage approval</a:t>
              </a:r>
              <a:endParaRPr lang="en-GB" sz="180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70" name="OTLSHAPE_M_6a283b367375415b92b0e5fc4e16a0cc_Title"/>
            <p:cNvSpPr txBox="1"/>
            <p:nvPr>
              <p:custDataLst>
                <p:tags r:id="rId49"/>
              </p:custDataLst>
            </p:nvPr>
          </p:nvSpPr>
          <p:spPr>
            <a:xfrm>
              <a:off x="8959102" y="2024968"/>
              <a:ext cx="970674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 dirty="0" err="1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enprEMA</a:t>
              </a:r>
              <a:r>
                <a:rPr lang="en-US" sz="1000" b="1" spc="-6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1000" b="1" spc="-6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category 1</a:t>
              </a:r>
              <a:endParaRPr lang="en-US" sz="1000" b="1" spc="-6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OTLSHAPE_M_52743de8bb6d4044896f473898fe9da7_Shape"/>
            <p:cNvSpPr/>
            <p:nvPr>
              <p:custDataLst>
                <p:tags r:id="rId50"/>
              </p:custDataLst>
            </p:nvPr>
          </p:nvSpPr>
          <p:spPr>
            <a:xfrm rot="16200000">
              <a:off x="9422182" y="2491779"/>
              <a:ext cx="180001" cy="162924"/>
            </a:xfrm>
            <a:prstGeom prst="flowChartMerg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OTLSHAPE_M_6a283b367375415b92b0e5fc4e16a0cc_Connector1"/>
            <p:cNvCxnSpPr/>
            <p:nvPr>
              <p:custDataLst>
                <p:tags r:id="rId51"/>
              </p:custDataLst>
            </p:nvPr>
          </p:nvCxnSpPr>
          <p:spPr>
            <a:xfrm>
              <a:off x="9418430" y="2554860"/>
              <a:ext cx="0" cy="1142153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OTLSHAPE_M_93afb554552a4221a5380f7919409aa7_Connector1"/>
            <p:cNvCxnSpPr/>
            <p:nvPr>
              <p:custDataLst>
                <p:tags r:id="rId52"/>
              </p:custDataLst>
            </p:nvPr>
          </p:nvCxnSpPr>
          <p:spPr>
            <a:xfrm>
              <a:off x="2292456" y="1933130"/>
              <a:ext cx="1503" cy="1770522"/>
            </a:xfrm>
            <a:prstGeom prst="line">
              <a:avLst/>
            </a:prstGeom>
            <a:ln w="952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76 Rectángulo"/>
            <p:cNvSpPr/>
            <p:nvPr/>
          </p:nvSpPr>
          <p:spPr>
            <a:xfrm>
              <a:off x="1726479" y="1149973"/>
              <a:ext cx="12849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spc="-8" dirty="0" err="1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Official</a:t>
              </a:r>
              <a:r>
                <a:rPr lang="es-ES" sz="1200" b="1" spc="-8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1200" b="1" spc="-8" dirty="0" err="1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constitution</a:t>
              </a:r>
              <a:endParaRPr lang="es-ES" sz="1200" b="1" spc="-8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s-ES" sz="1200" b="1" spc="-8" dirty="0" smtClean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21-Nov-2016</a:t>
              </a:r>
            </a:p>
          </p:txBody>
        </p:sp>
        <p:sp>
          <p:nvSpPr>
            <p:cNvPr id="78" name="CustomShape 53"/>
            <p:cNvSpPr/>
            <p:nvPr/>
          </p:nvSpPr>
          <p:spPr>
            <a:xfrm rot="16200000">
              <a:off x="8138816" y="2704397"/>
              <a:ext cx="190440" cy="190800"/>
            </a:xfrm>
            <a:prstGeom prst="flowChartMerge">
              <a:avLst/>
            </a:prstGeom>
            <a:solidFill>
              <a:srgbClr val="FF6600"/>
            </a:solidFill>
            <a:ln w="12600">
              <a:noFill/>
            </a:ln>
            <a:scene3d>
              <a:camera prst="orthographicFront"/>
              <a:lightRig rig="threePt" dir="t"/>
            </a:scene3d>
            <a:sp3d>
              <a:bevelT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" name="CustomShape 54"/>
            <p:cNvSpPr/>
            <p:nvPr/>
          </p:nvSpPr>
          <p:spPr>
            <a:xfrm>
              <a:off x="7801605" y="1992555"/>
              <a:ext cx="994818" cy="48452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GB" sz="1000" b="1" strike="noStrike" spc="-1" dirty="0">
                  <a:solidFill>
                    <a:srgbClr val="FF66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IMI2 </a:t>
              </a:r>
              <a:endPara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GB" sz="1000" b="1" strike="noStrike" spc="-1" dirty="0">
                  <a:solidFill>
                    <a:srgbClr val="FF66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C4C short proposal </a:t>
              </a:r>
              <a:r>
                <a:rPr lang="en-GB" sz="1000" b="1" strike="noStrike" spc="-1" dirty="0" smtClean="0">
                  <a:solidFill>
                    <a:srgbClr val="FF66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submitted</a:t>
              </a:r>
              <a:endPara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cxnSp>
          <p:nvCxnSpPr>
            <p:cNvPr id="81" name="OTLSHAPE_M_93afb554552a4221a5380f7919409aa7_Connector1"/>
            <p:cNvCxnSpPr/>
            <p:nvPr>
              <p:custDataLst>
                <p:tags r:id="rId53"/>
              </p:custDataLst>
            </p:nvPr>
          </p:nvCxnSpPr>
          <p:spPr>
            <a:xfrm>
              <a:off x="8138636" y="2741655"/>
              <a:ext cx="0" cy="979666"/>
            </a:xfrm>
            <a:prstGeom prst="line">
              <a:avLst/>
            </a:prstGeom>
            <a:ln w="952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81 Rectángulo"/>
            <p:cNvSpPr/>
            <p:nvPr/>
          </p:nvSpPr>
          <p:spPr>
            <a:xfrm>
              <a:off x="1738613" y="1144659"/>
              <a:ext cx="1272786" cy="63320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3" name="Picture 2" descr="https://gallery.mailchimp.com/c44637877046c5216bf26ab8e/images/f89e41bd-e6b6-4d9e-9eee-9c68aade71de.jpg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025" y="977459"/>
              <a:ext cx="1214374" cy="781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83 Rectángulo"/>
            <p:cNvSpPr/>
            <p:nvPr/>
          </p:nvSpPr>
          <p:spPr>
            <a:xfrm>
              <a:off x="6310010" y="995833"/>
              <a:ext cx="80661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b="1" spc="-1" dirty="0" smtClean="0">
                  <a:solidFill>
                    <a:srgbClr val="3333FF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1</a:t>
              </a:r>
              <a:r>
                <a:rPr lang="en-GB" sz="1050" b="1" spc="-1" baseline="30000" dirty="0" smtClean="0">
                  <a:solidFill>
                    <a:srgbClr val="3333FF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st</a:t>
              </a:r>
              <a:r>
                <a:rPr lang="en-GB" sz="1050" b="1" spc="-1" dirty="0" smtClean="0">
                  <a:solidFill>
                    <a:srgbClr val="3333FF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 Newsletter </a:t>
              </a:r>
              <a:endParaRPr lang="es-ES" sz="1050" b="1" dirty="0"/>
            </a:p>
          </p:txBody>
        </p:sp>
        <p:sp>
          <p:nvSpPr>
            <p:cNvPr id="85" name="Line 45"/>
            <p:cNvSpPr/>
            <p:nvPr/>
          </p:nvSpPr>
          <p:spPr>
            <a:xfrm flipH="1">
              <a:off x="6435210" y="1834435"/>
              <a:ext cx="6068" cy="1912835"/>
            </a:xfrm>
            <a:prstGeom prst="line">
              <a:avLst/>
            </a:prstGeom>
            <a:ln>
              <a:solidFill>
                <a:schemeClr val="tx2"/>
              </a:solidFill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cxnSp>
          <p:nvCxnSpPr>
            <p:cNvPr id="86" name="85 Conector recto"/>
            <p:cNvCxnSpPr/>
            <p:nvPr/>
          </p:nvCxnSpPr>
          <p:spPr>
            <a:xfrm flipH="1">
              <a:off x="4620308" y="2084013"/>
              <a:ext cx="5563" cy="1637308"/>
            </a:xfrm>
            <a:prstGeom prst="line">
              <a:avLst/>
            </a:prstGeom>
            <a:ln>
              <a:solidFill>
                <a:srgbClr val="252E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86 Rectángulo"/>
            <p:cNvSpPr/>
            <p:nvPr/>
          </p:nvSpPr>
          <p:spPr>
            <a:xfrm>
              <a:off x="4047968" y="1714681"/>
              <a:ext cx="1212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spc="-6" dirty="0" smtClean="0">
                  <a:solidFill>
                    <a:srgbClr val="252EE7"/>
                  </a:solidFill>
                  <a:latin typeface="Calibri" panose="020F0502020204030204" pitchFamily="34" charset="0"/>
                </a:rPr>
                <a:t>www.reclip.org</a:t>
              </a:r>
              <a:r>
                <a:rPr lang="en-US" b="1" spc="-6" dirty="0" smtClean="0">
                  <a:solidFill>
                    <a:srgbClr val="252EE7"/>
                  </a:solidFill>
                  <a:latin typeface="Calibri" panose="020F0502020204030204" pitchFamily="34" charset="0"/>
                </a:rPr>
                <a:t> </a:t>
              </a:r>
              <a:endParaRPr lang="es-ES" dirty="0">
                <a:solidFill>
                  <a:srgbClr val="252EE7"/>
                </a:solidFill>
              </a:endParaRPr>
            </a:p>
          </p:txBody>
        </p:sp>
        <p:cxnSp>
          <p:nvCxnSpPr>
            <p:cNvPr id="88" name="OTLSHAPE_M_52743de8bb6d4044896f473898fe9da7_Connector1"/>
            <p:cNvCxnSpPr/>
            <p:nvPr>
              <p:custDataLst>
                <p:tags r:id="rId54"/>
              </p:custDataLst>
            </p:nvPr>
          </p:nvCxnSpPr>
          <p:spPr>
            <a:xfrm>
              <a:off x="6093454" y="3399965"/>
              <a:ext cx="0" cy="288845"/>
            </a:xfrm>
            <a:prstGeom prst="line">
              <a:avLst/>
            </a:prstGeom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TLSHAPE_M_52743de8bb6d4044896f473898fe9da7_Shape"/>
            <p:cNvSpPr/>
            <p:nvPr>
              <p:custDataLst>
                <p:tags r:id="rId55"/>
              </p:custDataLst>
            </p:nvPr>
          </p:nvSpPr>
          <p:spPr>
            <a:xfrm rot="16200000">
              <a:off x="6085597" y="3391009"/>
              <a:ext cx="184325" cy="165100"/>
            </a:xfrm>
            <a:prstGeom prst="flowChartMerg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TLSHAPE_M_a58f29487c0343c08abcf41913e40cae_Title"/>
            <p:cNvSpPr txBox="1"/>
            <p:nvPr>
              <p:custDataLst>
                <p:tags r:id="rId56"/>
              </p:custDataLst>
            </p:nvPr>
          </p:nvSpPr>
          <p:spPr>
            <a:xfrm>
              <a:off x="5627445" y="2781618"/>
              <a:ext cx="830767" cy="55399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900" b="1" spc="-6" dirty="0" smtClean="0">
                  <a:solidFill>
                    <a:schemeClr val="accent2"/>
                  </a:solidFill>
                  <a:latin typeface="Calibri" panose="020F0502020204030204" pitchFamily="34" charset="0"/>
                </a:rPr>
                <a:t>RECLIP at </a:t>
              </a:r>
              <a:r>
                <a:rPr lang="en-US" sz="900" b="1" spc="-6" dirty="0" err="1" smtClean="0">
                  <a:solidFill>
                    <a:schemeClr val="accent2"/>
                  </a:solidFill>
                  <a:latin typeface="Calibri" panose="020F0502020204030204" pitchFamily="34" charset="0"/>
                </a:rPr>
                <a:t>Medicamentos</a:t>
              </a:r>
              <a:r>
                <a:rPr lang="en-US" sz="900" b="1" spc="-6" dirty="0" smtClean="0">
                  <a:solidFill>
                    <a:schemeClr val="accent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900" b="1" spc="-6" dirty="0" err="1" smtClean="0">
                  <a:solidFill>
                    <a:schemeClr val="accent2"/>
                  </a:solidFill>
                  <a:latin typeface="Calibri" panose="020F0502020204030204" pitchFamily="34" charset="0"/>
                </a:rPr>
                <a:t>Innovadores</a:t>
              </a:r>
              <a:r>
                <a:rPr lang="en-US" sz="900" b="1" spc="-6" dirty="0" smtClean="0">
                  <a:solidFill>
                    <a:schemeClr val="accent2"/>
                  </a:solidFill>
                  <a:latin typeface="Calibri" panose="020F0502020204030204" pitchFamily="34" charset="0"/>
                </a:rPr>
                <a:t> Meeting </a:t>
              </a:r>
            </a:p>
          </p:txBody>
        </p:sp>
        <p:sp>
          <p:nvSpPr>
            <p:cNvPr id="91" name="OTLSHAPE_M_52743de8bb6d4044896f473898fe9da7_Shape"/>
            <p:cNvSpPr/>
            <p:nvPr>
              <p:custDataLst>
                <p:tags r:id="rId57"/>
              </p:custDataLst>
            </p:nvPr>
          </p:nvSpPr>
          <p:spPr>
            <a:xfrm rot="16200000">
              <a:off x="4637454" y="2069718"/>
              <a:ext cx="165100" cy="165100"/>
            </a:xfrm>
            <a:prstGeom prst="flowChartMerge">
              <a:avLst/>
            </a:prstGeom>
            <a:solidFill>
              <a:srgbClr val="164BF6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TLSHAPE_M_52743de8bb6d4044896f473898fe9da7_Shape"/>
            <p:cNvSpPr/>
            <p:nvPr>
              <p:custDataLst>
                <p:tags r:id="rId58"/>
              </p:custDataLst>
            </p:nvPr>
          </p:nvSpPr>
          <p:spPr>
            <a:xfrm rot="16200000">
              <a:off x="6471607" y="1827455"/>
              <a:ext cx="165100" cy="165100"/>
            </a:xfrm>
            <a:prstGeom prst="flowChartMerge">
              <a:avLst/>
            </a:prstGeom>
            <a:solidFill>
              <a:schemeClr val="tx2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ustomShape 53"/>
            <p:cNvSpPr/>
            <p:nvPr/>
          </p:nvSpPr>
          <p:spPr>
            <a:xfrm rot="16200000">
              <a:off x="2294139" y="1927176"/>
              <a:ext cx="190440" cy="190800"/>
            </a:xfrm>
            <a:prstGeom prst="flowChartMerge">
              <a:avLst/>
            </a:prstGeom>
            <a:solidFill>
              <a:srgbClr val="FF6600"/>
            </a:solidFill>
            <a:ln w="12600">
              <a:noFill/>
            </a:ln>
            <a:scene3d>
              <a:camera prst="orthographicFront"/>
              <a:lightRig rig="threePt" dir="t"/>
            </a:scene3d>
            <a:sp3d>
              <a:bevelT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4" name="93 Rectángulo"/>
            <p:cNvSpPr/>
            <p:nvPr/>
          </p:nvSpPr>
          <p:spPr>
            <a:xfrm>
              <a:off x="5781780" y="940479"/>
              <a:ext cx="1352865" cy="8554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CustomShape 54"/>
            <p:cNvSpPr/>
            <p:nvPr/>
          </p:nvSpPr>
          <p:spPr>
            <a:xfrm>
              <a:off x="4717068" y="2612628"/>
              <a:ext cx="844471" cy="42495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GB" sz="1000" b="1" spc="-1" dirty="0" smtClean="0">
                  <a:solidFill>
                    <a:srgbClr val="FF66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TEDDY involvement</a:t>
              </a:r>
              <a:endPara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96" name="CustomShape 53"/>
            <p:cNvSpPr/>
            <p:nvPr/>
          </p:nvSpPr>
          <p:spPr>
            <a:xfrm rot="16200000">
              <a:off x="5129071" y="2993813"/>
              <a:ext cx="190440" cy="190800"/>
            </a:xfrm>
            <a:prstGeom prst="flowChartMerge">
              <a:avLst/>
            </a:prstGeom>
            <a:solidFill>
              <a:srgbClr val="FF6600"/>
            </a:solidFill>
            <a:ln w="12600">
              <a:noFill/>
            </a:ln>
            <a:scene3d>
              <a:camera prst="orthographicFront"/>
              <a:lightRig rig="threePt" dir="t"/>
            </a:scene3d>
            <a:sp3d>
              <a:bevelT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cxnSp>
          <p:nvCxnSpPr>
            <p:cNvPr id="97" name="OTLSHAPE_M_93afb554552a4221a5380f7919409aa7_Connector1"/>
            <p:cNvCxnSpPr/>
            <p:nvPr>
              <p:custDataLst>
                <p:tags r:id="rId59"/>
              </p:custDataLst>
            </p:nvPr>
          </p:nvCxnSpPr>
          <p:spPr>
            <a:xfrm>
              <a:off x="5128891" y="2998560"/>
              <a:ext cx="0" cy="705092"/>
            </a:xfrm>
            <a:prstGeom prst="line">
              <a:avLst/>
            </a:prstGeom>
            <a:ln w="952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6"/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9215" y="991149"/>
              <a:ext cx="1140366" cy="71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98 Rectángulo"/>
            <p:cNvSpPr/>
            <p:nvPr/>
          </p:nvSpPr>
          <p:spPr>
            <a:xfrm>
              <a:off x="3910658" y="954735"/>
              <a:ext cx="1402997" cy="841570"/>
            </a:xfrm>
            <a:prstGeom prst="rect">
              <a:avLst/>
            </a:prstGeom>
            <a:noFill/>
            <a:ln>
              <a:solidFill>
                <a:srgbClr val="252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00" name="Grupo 21"/>
            <p:cNvGrpSpPr/>
            <p:nvPr/>
          </p:nvGrpSpPr>
          <p:grpSpPr>
            <a:xfrm>
              <a:off x="2922274" y="2964372"/>
              <a:ext cx="920092" cy="246637"/>
              <a:chOff x="-175172" y="4214619"/>
              <a:chExt cx="2177625" cy="542312"/>
            </a:xfrm>
          </p:grpSpPr>
          <p:sp>
            <p:nvSpPr>
              <p:cNvPr id="103" name="Forma libre: forma 24"/>
              <p:cNvSpPr/>
              <p:nvPr/>
            </p:nvSpPr>
            <p:spPr>
              <a:xfrm>
                <a:off x="71065" y="4214619"/>
                <a:ext cx="1931388" cy="517026"/>
              </a:xfrm>
              <a:custGeom>
                <a:avLst/>
                <a:gdLst>
                  <a:gd name="connsiteX0" fmla="*/ 0 w 3012283"/>
                  <a:gd name="connsiteY0" fmla="*/ 0 h 517024"/>
                  <a:gd name="connsiteX1" fmla="*/ 2753771 w 3012283"/>
                  <a:gd name="connsiteY1" fmla="*/ 0 h 517024"/>
                  <a:gd name="connsiteX2" fmla="*/ 3012283 w 3012283"/>
                  <a:gd name="connsiteY2" fmla="*/ 258512 h 517024"/>
                  <a:gd name="connsiteX3" fmla="*/ 2753771 w 3012283"/>
                  <a:gd name="connsiteY3" fmla="*/ 517024 h 517024"/>
                  <a:gd name="connsiteX4" fmla="*/ 0 w 3012283"/>
                  <a:gd name="connsiteY4" fmla="*/ 517024 h 517024"/>
                  <a:gd name="connsiteX5" fmla="*/ 0 w 3012283"/>
                  <a:gd name="connsiteY5" fmla="*/ 0 h 51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2283" h="517024">
                    <a:moveTo>
                      <a:pt x="3012283" y="517023"/>
                    </a:moveTo>
                    <a:lnTo>
                      <a:pt x="258512" y="517023"/>
                    </a:lnTo>
                    <a:lnTo>
                      <a:pt x="0" y="258512"/>
                    </a:lnTo>
                    <a:lnTo>
                      <a:pt x="258512" y="1"/>
                    </a:lnTo>
                    <a:lnTo>
                      <a:pt x="3012283" y="1"/>
                    </a:lnTo>
                    <a:lnTo>
                      <a:pt x="3012283" y="517023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7249" tIns="87631" rIns="163576" bIns="87631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ES" sz="2300" kern="1200" dirty="0"/>
              </a:p>
            </p:txBody>
          </p:sp>
          <p:sp>
            <p:nvSpPr>
              <p:cNvPr id="104" name="Elipse 25"/>
              <p:cNvSpPr/>
              <p:nvPr/>
            </p:nvSpPr>
            <p:spPr>
              <a:xfrm>
                <a:off x="-175172" y="4322229"/>
                <a:ext cx="406723" cy="434702"/>
              </a:xfrm>
              <a:prstGeom prst="ellipse">
                <a:avLst/>
              </a:prstGeom>
              <a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39000" r="-39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cxnSp>
          <p:nvCxnSpPr>
            <p:cNvPr id="101" name="100 Conector recto"/>
            <p:cNvCxnSpPr/>
            <p:nvPr/>
          </p:nvCxnSpPr>
          <p:spPr>
            <a:xfrm>
              <a:off x="3106001" y="3095788"/>
              <a:ext cx="0" cy="60786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101 Rectángulo"/>
            <p:cNvSpPr/>
            <p:nvPr/>
          </p:nvSpPr>
          <p:spPr>
            <a:xfrm>
              <a:off x="3008198" y="2946458"/>
              <a:ext cx="89887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spc="-8" dirty="0">
                  <a:solidFill>
                    <a:schemeClr val="bg1"/>
                  </a:solidFill>
                  <a:latin typeface="Calibri" panose="020F0502020204030204" pitchFamily="34" charset="0"/>
                </a:rPr>
                <a:t>@</a:t>
              </a:r>
              <a:r>
                <a:rPr lang="es-ES" sz="1000" b="1" spc="-8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ReclipSpain</a:t>
              </a:r>
              <a:endParaRPr lang="es-ES" sz="1000" b="1" spc="-8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78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4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107287" tIns="53643" rIns="107287" bIns="53643" rtlCol="0" anchor="ctr">
            <a:noAutofit/>
          </a:bodyPr>
          <a:lstStyle/>
          <a:p>
            <a:r>
              <a:rPr lang="en-US" sz="2800" dirty="0" err="1"/>
              <a:t>Objetivos</a:t>
            </a:r>
            <a:r>
              <a:rPr lang="en-US" sz="2800" dirty="0"/>
              <a:t> de RECLIP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9990" y="836712"/>
            <a:ext cx="9458365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SzPct val="150000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Pct val="150000"/>
            </a:pPr>
            <a:r>
              <a:rPr lang="en-GB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Pct val="150000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ravés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coordinada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súper-especializada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profesionalizada</a:t>
            </a:r>
            <a:r>
              <a:rPr lang="en-GB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pediátrica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excelencia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Pct val="150000"/>
            </a:pPr>
            <a:r>
              <a:rPr lang="en-GB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¿Con </a:t>
            </a:r>
            <a:r>
              <a:rPr lang="en-GB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GB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Pct val="150000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 la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involucrados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fuera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red. RECLIP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cuenta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amplia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experiencia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colaboraciones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farmacéutica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Pct val="150000"/>
            </a:pPr>
            <a:r>
              <a:rPr lang="en-GB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Pct val="150000"/>
            </a:pP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conjunta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RECLIP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permirte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incertidumbre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inherente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ensayos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clínicos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pediátricos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ayuda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acelerar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GB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fármacos</a:t>
            </a:r>
            <a:r>
              <a:rPr lang="en-GB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innovadores</a:t>
            </a:r>
            <a:r>
              <a:rPr lang="en-GB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190" y="1"/>
            <a:ext cx="1318330" cy="9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9924"/>
          <a:stretch/>
        </p:blipFill>
        <p:spPr>
          <a:xfrm>
            <a:off x="40702" y="2852936"/>
            <a:ext cx="9736833" cy="3456384"/>
          </a:xfrm>
          <a:prstGeom prst="rect">
            <a:avLst/>
          </a:prstGeom>
        </p:spPr>
      </p:pic>
      <p:sp>
        <p:nvSpPr>
          <p:cNvPr id="50" name="2 Marcador de contenido"/>
          <p:cNvSpPr txBox="1">
            <a:spLocks/>
          </p:cNvSpPr>
          <p:nvPr/>
        </p:nvSpPr>
        <p:spPr>
          <a:xfrm>
            <a:off x="173759" y="1030434"/>
            <a:ext cx="9439800" cy="823372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just" defTabSz="1072866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5270" indent="-335270" algn="just" defTabSz="1072866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35152" indent="-268216" algn="just" defTabSz="1072866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48071" indent="-268216" algn="just" defTabSz="1072866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1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990" indent="-268216" algn="just" defTabSz="1072866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9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3776" fontAlgn="auto">
              <a:lnSpc>
                <a:spcPct val="12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s-ES" sz="1600" b="1" dirty="0" smtClean="0"/>
              <a:t>Coordinada </a:t>
            </a:r>
            <a:r>
              <a:rPr lang="es-ES" sz="1600" b="1" dirty="0"/>
              <a:t>desde el </a:t>
            </a:r>
            <a:r>
              <a:rPr lang="es-ES" sz="1600" b="1" dirty="0" smtClean="0"/>
              <a:t>Hospital Clínico Universitario de Santiago de Compostela</a:t>
            </a:r>
            <a:r>
              <a:rPr lang="es-ES" sz="1600" b="1" dirty="0"/>
              <a:t>, </a:t>
            </a:r>
            <a:r>
              <a:rPr lang="es-ES" sz="1600" dirty="0" smtClean="0"/>
              <a:t>está basada en la fortaleza clínica de los grandes hospitales pediátricos, centros de atención primaria y las redes </a:t>
            </a:r>
            <a:r>
              <a:rPr lang="es-ES" sz="1600" dirty="0"/>
              <a:t>de </a:t>
            </a:r>
            <a:r>
              <a:rPr lang="es-ES" sz="1600" dirty="0" smtClean="0"/>
              <a:t>investigación de áreas específicas.</a:t>
            </a:r>
          </a:p>
          <a:p>
            <a:pPr marL="0" lvl="1" indent="0" defTabSz="913776" fontAlgn="auto">
              <a:lnSpc>
                <a:spcPct val="12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s-ES" sz="1600" dirty="0" smtClean="0"/>
              <a:t>RECLIP </a:t>
            </a:r>
            <a:r>
              <a:rPr lang="es-ES" sz="1600" b="1" dirty="0" smtClean="0"/>
              <a:t>cuenta actualmente con 19 nodos clínicos y 6 redes de investigación y sociedades científicas </a:t>
            </a:r>
            <a:r>
              <a:rPr lang="es-ES" sz="1600" dirty="0" smtClean="0"/>
              <a:t>que abarcan en total </a:t>
            </a:r>
            <a:r>
              <a:rPr lang="es-ES" sz="1600" b="1" dirty="0" smtClean="0"/>
              <a:t>más de 40 unidades de investigación pediátrica </a:t>
            </a:r>
            <a:r>
              <a:rPr lang="es-ES" sz="1600" dirty="0" smtClean="0"/>
              <a:t>en España.</a:t>
            </a:r>
            <a:endParaRPr lang="en-GB" sz="1600" dirty="0"/>
          </a:p>
        </p:txBody>
      </p:sp>
      <p:graphicFrame>
        <p:nvGraphicFramePr>
          <p:cNvPr id="79" name="78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66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107287" tIns="53643" rIns="107287" bIns="53643" rtlCol="0" anchor="ctr">
            <a:noAutofit/>
          </a:bodyPr>
          <a:lstStyle/>
          <a:p>
            <a:r>
              <a:rPr lang="en-US" sz="2800" dirty="0" err="1"/>
              <a:t>Quiénes</a:t>
            </a:r>
            <a:r>
              <a:rPr lang="en-US" sz="2800" dirty="0"/>
              <a:t> </a:t>
            </a:r>
            <a:r>
              <a:rPr lang="en-US" sz="2800" dirty="0" err="1"/>
              <a:t>somos</a:t>
            </a:r>
            <a:r>
              <a:rPr lang="en-US" sz="2800" dirty="0"/>
              <a:t> – </a:t>
            </a:r>
            <a:r>
              <a:rPr lang="en-US" sz="2800" dirty="0" err="1"/>
              <a:t>Miembros</a:t>
            </a:r>
            <a:r>
              <a:rPr lang="en-US" sz="2800" dirty="0"/>
              <a:t> de la red</a:t>
            </a: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190" y="1"/>
            <a:ext cx="1318330" cy="932722"/>
          </a:xfrm>
          <a:prstGeom prst="rect">
            <a:avLst/>
          </a:prstGeom>
        </p:spPr>
      </p:pic>
      <p:pic>
        <p:nvPicPr>
          <p:cNvPr id="91" name="Picture 6" descr="Resultado de imagen de ritip red españ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r="15057"/>
          <a:stretch/>
        </p:blipFill>
        <p:spPr bwMode="auto">
          <a:xfrm>
            <a:off x="3296816" y="5733256"/>
            <a:ext cx="236481" cy="3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Resultado de imagen de redsamid red españ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42" y="5793665"/>
            <a:ext cx="598877" cy="2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ángulo 59"/>
          <p:cNvSpPr/>
          <p:nvPr/>
        </p:nvSpPr>
        <p:spPr>
          <a:xfrm>
            <a:off x="4117536" y="5797434"/>
            <a:ext cx="8079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 smtClean="0">
                <a:solidFill>
                  <a:srgbClr val="336699"/>
                </a:solidFill>
                <a:latin typeface="Copperplate Gothic Bold" panose="020E0705020206020404" pitchFamily="34" charset="0"/>
              </a:rPr>
              <a:t>ECAPN</a:t>
            </a:r>
            <a:endParaRPr lang="es-ES" sz="1050" b="1" dirty="0">
              <a:solidFill>
                <a:srgbClr val="336699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94" name="Imagen 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392" y="5824562"/>
            <a:ext cx="926097" cy="237699"/>
          </a:xfrm>
          <a:prstGeom prst="rect">
            <a:avLst/>
          </a:prstGeom>
        </p:spPr>
      </p:pic>
      <p:pic>
        <p:nvPicPr>
          <p:cNvPr id="95" name="Imagen 50"/>
          <p:cNvPicPr>
            <a:picLocks noChangeAspect="1"/>
          </p:cNvPicPr>
          <p:nvPr/>
        </p:nvPicPr>
        <p:blipFill rotWithShape="1">
          <a:blip r:embed="rId12"/>
          <a:srcRect b="44926"/>
          <a:stretch/>
        </p:blipFill>
        <p:spPr>
          <a:xfrm>
            <a:off x="5641699" y="5805806"/>
            <a:ext cx="883545" cy="215145"/>
          </a:xfrm>
          <a:prstGeom prst="rect">
            <a:avLst/>
          </a:prstGeom>
        </p:spPr>
      </p:pic>
      <p:pic>
        <p:nvPicPr>
          <p:cNvPr id="96" name="Imagen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8639" y="5762915"/>
            <a:ext cx="462593" cy="2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3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438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60" name="Diapositiva de think-cell" r:id="rId5" imgW="360" imgH="360" progId="TCLayout.ActiveDocument.1">
                  <p:embed/>
                </p:oleObj>
              </mc:Choice>
              <mc:Fallback>
                <p:oleObj name="Diapositiva de think-cell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 vert="horz" lIns="107287" tIns="53643" rIns="107287" bIns="53643" rtlCol="0" anchor="ctr">
            <a:noAutofit/>
          </a:bodyPr>
          <a:lstStyle/>
          <a:p>
            <a:r>
              <a:rPr lang="es-ES_tradnl" sz="2800" dirty="0"/>
              <a:t>Quiénes somos –  Miembros de la red</a:t>
            </a:r>
            <a:endParaRPr lang="en-US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190" y="1"/>
            <a:ext cx="1318330" cy="93272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b="15375"/>
          <a:stretch/>
        </p:blipFill>
        <p:spPr>
          <a:xfrm>
            <a:off x="2942" y="1269141"/>
            <a:ext cx="9697118" cy="2409992"/>
          </a:xfrm>
          <a:prstGeom prst="rect">
            <a:avLst/>
          </a:prstGeom>
        </p:spPr>
      </p:pic>
      <p:sp>
        <p:nvSpPr>
          <p:cNvPr id="38" name="CuadroTexto 8"/>
          <p:cNvSpPr txBox="1"/>
          <p:nvPr/>
        </p:nvSpPr>
        <p:spPr>
          <a:xfrm>
            <a:off x="2191017" y="3707832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Pct val="150000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de la red</a:t>
            </a:r>
            <a:endParaRPr lang="es-E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n 41" descr="C:\Users\Etzel Hugo\AppData\Local\Microsoft\Windows\INetCacheContent.Word\noun_10278.png"/>
          <p:cNvPicPr/>
          <p:nvPr/>
        </p:nvPicPr>
        <p:blipFill>
          <a:blip r:embed="rId9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30" y="4647966"/>
            <a:ext cx="4667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n 43" descr="C:\Users\Etzel Hugo\AppData\Local\Microsoft\Windows\INetCacheContent.Word\noun_10278.png"/>
          <p:cNvPicPr/>
          <p:nvPr/>
        </p:nvPicPr>
        <p:blipFill>
          <a:blip r:embed="rId9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30" y="4800366"/>
            <a:ext cx="4667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5" descr="C:\Users\Etzel Hugo\AppData\Local\Microsoft\Windows\INetCacheContent.Word\noun_10278.png"/>
          <p:cNvPicPr/>
          <p:nvPr/>
        </p:nvPicPr>
        <p:blipFill>
          <a:blip r:embed="rId9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30" y="4952766"/>
            <a:ext cx="46672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Elipse 48"/>
          <p:cNvSpPr/>
          <p:nvPr/>
        </p:nvSpPr>
        <p:spPr>
          <a:xfrm>
            <a:off x="6238177" y="5291935"/>
            <a:ext cx="890230" cy="912007"/>
          </a:xfrm>
          <a:prstGeom prst="ellipse">
            <a:avLst/>
          </a:prstGeom>
          <a:solidFill>
            <a:srgbClr val="5B9BD5">
              <a:shade val="50000"/>
              <a:hueOff val="222839"/>
              <a:satOff val="5970"/>
              <a:lumOff val="26302"/>
              <a:alphaOff val="0"/>
            </a:srgbClr>
          </a:solidFill>
          <a:ln w="12700" cap="flat" cmpd="sng" algn="ctr">
            <a:solidFill>
              <a:srgbClr val="5B9BD5">
                <a:shade val="50000"/>
                <a:hueOff val="222839"/>
                <a:satOff val="5970"/>
                <a:lumOff val="26302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_tradnl" sz="1800"/>
          </a:p>
        </p:txBody>
      </p:sp>
      <p:sp>
        <p:nvSpPr>
          <p:cNvPr id="43" name="Elipse 49"/>
          <p:cNvSpPr/>
          <p:nvPr/>
        </p:nvSpPr>
        <p:spPr>
          <a:xfrm>
            <a:off x="6290753" y="5345662"/>
            <a:ext cx="785079" cy="804552"/>
          </a:xfrm>
          <a:prstGeom prst="ellipse">
            <a:avLst/>
          </a:prstGeom>
          <a:solidFill>
            <a:srgbClr val="5B9BD5">
              <a:tint val="50000"/>
              <a:hueOff val="-8330"/>
              <a:satOff val="286"/>
              <a:lumOff val="-918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sz="1800"/>
          </a:p>
        </p:txBody>
      </p:sp>
      <p:sp>
        <p:nvSpPr>
          <p:cNvPr id="44" name="Elipse 50"/>
          <p:cNvSpPr/>
          <p:nvPr/>
        </p:nvSpPr>
        <p:spPr>
          <a:xfrm>
            <a:off x="5135226" y="4066718"/>
            <a:ext cx="938054" cy="958017"/>
          </a:xfrm>
          <a:prstGeom prst="ellipse">
            <a:avLst/>
          </a:prstGeom>
          <a:solidFill>
            <a:srgbClr val="5B9BD5">
              <a:shade val="50000"/>
              <a:hueOff val="222839"/>
              <a:satOff val="5970"/>
              <a:lumOff val="26302"/>
              <a:alphaOff val="0"/>
            </a:srgbClr>
          </a:solidFill>
          <a:ln w="12700" cap="flat" cmpd="sng" algn="ctr">
            <a:solidFill>
              <a:srgbClr val="5B9BD5">
                <a:shade val="50000"/>
                <a:hueOff val="222839"/>
                <a:satOff val="5970"/>
                <a:lumOff val="26302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_tradnl" sz="1800"/>
          </a:p>
        </p:txBody>
      </p:sp>
      <p:sp>
        <p:nvSpPr>
          <p:cNvPr id="45" name="Elipse 51"/>
          <p:cNvSpPr/>
          <p:nvPr/>
        </p:nvSpPr>
        <p:spPr>
          <a:xfrm>
            <a:off x="5184582" y="4117296"/>
            <a:ext cx="839343" cy="856861"/>
          </a:xfrm>
          <a:prstGeom prst="ellipse">
            <a:avLst/>
          </a:prstGeom>
          <a:solidFill>
            <a:srgbClr val="5B9BD5">
              <a:tint val="50000"/>
              <a:hueOff val="-16660"/>
              <a:satOff val="572"/>
              <a:lumOff val="-1837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sz="1800"/>
          </a:p>
        </p:txBody>
      </p:sp>
      <p:sp>
        <p:nvSpPr>
          <p:cNvPr id="46" name="Forma libre: forma 67"/>
          <p:cNvSpPr/>
          <p:nvPr/>
        </p:nvSpPr>
        <p:spPr>
          <a:xfrm>
            <a:off x="5649257" y="6012574"/>
            <a:ext cx="2040047" cy="730232"/>
          </a:xfrm>
          <a:custGeom>
            <a:avLst/>
            <a:gdLst>
              <a:gd name="connsiteX0" fmla="*/ 0 w 1246918"/>
              <a:gd name="connsiteY0" fmla="*/ 0 h 529172"/>
              <a:gd name="connsiteX1" fmla="*/ 1246918 w 1246918"/>
              <a:gd name="connsiteY1" fmla="*/ 0 h 529172"/>
              <a:gd name="connsiteX2" fmla="*/ 1246918 w 1246918"/>
              <a:gd name="connsiteY2" fmla="*/ 529172 h 529172"/>
              <a:gd name="connsiteX3" fmla="*/ 0 w 1246918"/>
              <a:gd name="connsiteY3" fmla="*/ 529172 h 529172"/>
              <a:gd name="connsiteX4" fmla="*/ 0 w 1246918"/>
              <a:gd name="connsiteY4" fmla="*/ 0 h 52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8" h="529172">
                <a:moveTo>
                  <a:pt x="0" y="0"/>
                </a:moveTo>
                <a:lnTo>
                  <a:pt x="1246918" y="0"/>
                </a:lnTo>
                <a:lnTo>
                  <a:pt x="1246918" y="529172"/>
                </a:lnTo>
                <a:lnTo>
                  <a:pt x="0" y="52917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50" b="1" dirty="0" smtClean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Otros</a:t>
            </a:r>
          </a:p>
        </p:txBody>
      </p:sp>
      <p:sp>
        <p:nvSpPr>
          <p:cNvPr id="47" name="Forma libre: forma 68"/>
          <p:cNvSpPr/>
          <p:nvPr/>
        </p:nvSpPr>
        <p:spPr>
          <a:xfrm>
            <a:off x="4788279" y="4803505"/>
            <a:ext cx="1610064" cy="712216"/>
          </a:xfrm>
          <a:custGeom>
            <a:avLst/>
            <a:gdLst>
              <a:gd name="connsiteX0" fmla="*/ 0 w 1246918"/>
              <a:gd name="connsiteY0" fmla="*/ 0 h 688043"/>
              <a:gd name="connsiteX1" fmla="*/ 1246918 w 1246918"/>
              <a:gd name="connsiteY1" fmla="*/ 0 h 688043"/>
              <a:gd name="connsiteX2" fmla="*/ 1246918 w 1246918"/>
              <a:gd name="connsiteY2" fmla="*/ 688043 h 688043"/>
              <a:gd name="connsiteX3" fmla="*/ 0 w 1246918"/>
              <a:gd name="connsiteY3" fmla="*/ 688043 h 688043"/>
              <a:gd name="connsiteX4" fmla="*/ 0 w 1246918"/>
              <a:gd name="connsiteY4" fmla="*/ 0 h 68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8" h="688043">
                <a:moveTo>
                  <a:pt x="0" y="0"/>
                </a:moveTo>
                <a:lnTo>
                  <a:pt x="1246918" y="0"/>
                </a:lnTo>
                <a:lnTo>
                  <a:pt x="1246918" y="688043"/>
                </a:lnTo>
                <a:lnTo>
                  <a:pt x="0" y="6880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50" b="1" dirty="0" smtClean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Doctores </a:t>
            </a:r>
            <a:endParaRPr lang="es-ES_tradnl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uadro de texto 702"/>
          <p:cNvSpPr txBox="1"/>
          <p:nvPr/>
        </p:nvSpPr>
        <p:spPr>
          <a:xfrm>
            <a:off x="5078224" y="4415304"/>
            <a:ext cx="1030174" cy="3860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b="1" dirty="0" smtClean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lang="es-ES_trad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lipse 73"/>
          <p:cNvSpPr/>
          <p:nvPr/>
        </p:nvSpPr>
        <p:spPr>
          <a:xfrm>
            <a:off x="6179529" y="4081766"/>
            <a:ext cx="938054" cy="958017"/>
          </a:xfrm>
          <a:prstGeom prst="ellipse">
            <a:avLst/>
          </a:prstGeom>
          <a:solidFill>
            <a:srgbClr val="5B9BD5">
              <a:shade val="50000"/>
              <a:hueOff val="222839"/>
              <a:satOff val="5970"/>
              <a:lumOff val="26302"/>
              <a:alphaOff val="0"/>
            </a:srgbClr>
          </a:solidFill>
          <a:ln w="12700" cap="flat" cmpd="sng" algn="ctr">
            <a:solidFill>
              <a:srgbClr val="5B9BD5">
                <a:shade val="50000"/>
                <a:hueOff val="222839"/>
                <a:satOff val="5970"/>
                <a:lumOff val="26302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_tradnl" sz="1800"/>
          </a:p>
        </p:txBody>
      </p:sp>
      <p:sp>
        <p:nvSpPr>
          <p:cNvPr id="50" name="Elipse 74"/>
          <p:cNvSpPr/>
          <p:nvPr/>
        </p:nvSpPr>
        <p:spPr>
          <a:xfrm>
            <a:off x="6228885" y="4132344"/>
            <a:ext cx="839343" cy="856861"/>
          </a:xfrm>
          <a:prstGeom prst="ellipse">
            <a:avLst/>
          </a:prstGeom>
          <a:solidFill>
            <a:srgbClr val="5B9BD5">
              <a:tint val="50000"/>
              <a:hueOff val="-16660"/>
              <a:satOff val="572"/>
              <a:lumOff val="-1837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sz="1800"/>
          </a:p>
        </p:txBody>
      </p:sp>
      <p:sp>
        <p:nvSpPr>
          <p:cNvPr id="51" name="Forma libre: forma 68"/>
          <p:cNvSpPr/>
          <p:nvPr/>
        </p:nvSpPr>
        <p:spPr>
          <a:xfrm>
            <a:off x="5857857" y="4769428"/>
            <a:ext cx="1610064" cy="712216"/>
          </a:xfrm>
          <a:custGeom>
            <a:avLst/>
            <a:gdLst>
              <a:gd name="connsiteX0" fmla="*/ 0 w 1246918"/>
              <a:gd name="connsiteY0" fmla="*/ 0 h 688043"/>
              <a:gd name="connsiteX1" fmla="*/ 1246918 w 1246918"/>
              <a:gd name="connsiteY1" fmla="*/ 0 h 688043"/>
              <a:gd name="connsiteX2" fmla="*/ 1246918 w 1246918"/>
              <a:gd name="connsiteY2" fmla="*/ 688043 h 688043"/>
              <a:gd name="connsiteX3" fmla="*/ 0 w 1246918"/>
              <a:gd name="connsiteY3" fmla="*/ 688043 h 688043"/>
              <a:gd name="connsiteX4" fmla="*/ 0 w 1246918"/>
              <a:gd name="connsiteY4" fmla="*/ 0 h 68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8" h="688043">
                <a:moveTo>
                  <a:pt x="0" y="0"/>
                </a:moveTo>
                <a:lnTo>
                  <a:pt x="1246918" y="0"/>
                </a:lnTo>
                <a:lnTo>
                  <a:pt x="1246918" y="688043"/>
                </a:lnTo>
                <a:lnTo>
                  <a:pt x="0" y="6880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50" b="1" dirty="0" smtClean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Médicos</a:t>
            </a:r>
            <a:endParaRPr lang="es-ES_tradnl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Cuadro de texto 702"/>
          <p:cNvSpPr txBox="1"/>
          <p:nvPr/>
        </p:nvSpPr>
        <p:spPr>
          <a:xfrm>
            <a:off x="6123827" y="4415304"/>
            <a:ext cx="1030174" cy="3860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b="1" dirty="0" smtClean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es-ES_trad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uadro de texto 702"/>
          <p:cNvSpPr txBox="1"/>
          <p:nvPr/>
        </p:nvSpPr>
        <p:spPr>
          <a:xfrm>
            <a:off x="6145889" y="5590567"/>
            <a:ext cx="1030174" cy="3860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b="1" dirty="0" smtClean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lang="es-ES_trad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Elipse 26"/>
          <p:cNvSpPr/>
          <p:nvPr/>
        </p:nvSpPr>
        <p:spPr>
          <a:xfrm>
            <a:off x="5189823" y="5266199"/>
            <a:ext cx="890230" cy="912007"/>
          </a:xfrm>
          <a:prstGeom prst="ellipse">
            <a:avLst/>
          </a:prstGeom>
          <a:solidFill>
            <a:srgbClr val="5B9BD5">
              <a:shade val="50000"/>
              <a:hueOff val="222839"/>
              <a:satOff val="5970"/>
              <a:lumOff val="26302"/>
              <a:alphaOff val="0"/>
            </a:srgbClr>
          </a:solidFill>
          <a:ln w="12700" cap="flat" cmpd="sng" algn="ctr">
            <a:solidFill>
              <a:srgbClr val="5B9BD5">
                <a:shade val="50000"/>
                <a:hueOff val="222839"/>
                <a:satOff val="5970"/>
                <a:lumOff val="26302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_tradnl" sz="1800"/>
          </a:p>
        </p:txBody>
      </p:sp>
      <p:sp>
        <p:nvSpPr>
          <p:cNvPr id="55" name="Elipse 27"/>
          <p:cNvSpPr/>
          <p:nvPr/>
        </p:nvSpPr>
        <p:spPr>
          <a:xfrm>
            <a:off x="5242399" y="5319926"/>
            <a:ext cx="785079" cy="804552"/>
          </a:xfrm>
          <a:prstGeom prst="ellipse">
            <a:avLst/>
          </a:prstGeom>
          <a:solidFill>
            <a:srgbClr val="5B9BD5">
              <a:tint val="50000"/>
              <a:hueOff val="-8330"/>
              <a:satOff val="286"/>
              <a:lumOff val="-918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sz="1800"/>
          </a:p>
        </p:txBody>
      </p:sp>
      <p:sp>
        <p:nvSpPr>
          <p:cNvPr id="56" name="Cuadro de texto 702"/>
          <p:cNvSpPr txBox="1"/>
          <p:nvPr/>
        </p:nvSpPr>
        <p:spPr>
          <a:xfrm>
            <a:off x="5097535" y="5590567"/>
            <a:ext cx="1030174" cy="3860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b="1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s-ES" b="1" dirty="0" smtClean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s-ES_trad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Forma libre: forma 68"/>
          <p:cNvSpPr/>
          <p:nvPr/>
        </p:nvSpPr>
        <p:spPr>
          <a:xfrm>
            <a:off x="4785528" y="6012574"/>
            <a:ext cx="1610064" cy="712216"/>
          </a:xfrm>
          <a:custGeom>
            <a:avLst/>
            <a:gdLst>
              <a:gd name="connsiteX0" fmla="*/ 0 w 1246918"/>
              <a:gd name="connsiteY0" fmla="*/ 0 h 688043"/>
              <a:gd name="connsiteX1" fmla="*/ 1246918 w 1246918"/>
              <a:gd name="connsiteY1" fmla="*/ 0 h 688043"/>
              <a:gd name="connsiteX2" fmla="*/ 1246918 w 1246918"/>
              <a:gd name="connsiteY2" fmla="*/ 688043 h 688043"/>
              <a:gd name="connsiteX3" fmla="*/ 0 w 1246918"/>
              <a:gd name="connsiteY3" fmla="*/ 688043 h 688043"/>
              <a:gd name="connsiteX4" fmla="*/ 0 w 1246918"/>
              <a:gd name="connsiteY4" fmla="*/ 0 h 68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8" h="688043">
                <a:moveTo>
                  <a:pt x="0" y="0"/>
                </a:moveTo>
                <a:lnTo>
                  <a:pt x="1246918" y="0"/>
                </a:lnTo>
                <a:lnTo>
                  <a:pt x="1246918" y="688043"/>
                </a:lnTo>
                <a:lnTo>
                  <a:pt x="0" y="6880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50" b="1" dirty="0" smtClean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Enfermeros</a:t>
            </a:r>
            <a:endParaRPr lang="es-ES_tradnl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Elipse 30"/>
          <p:cNvSpPr/>
          <p:nvPr/>
        </p:nvSpPr>
        <p:spPr>
          <a:xfrm>
            <a:off x="2449974" y="4557704"/>
            <a:ext cx="938054" cy="958017"/>
          </a:xfrm>
          <a:prstGeom prst="ellipse">
            <a:avLst/>
          </a:prstGeom>
          <a:solidFill>
            <a:srgbClr val="5B9BD5">
              <a:shade val="50000"/>
              <a:hueOff val="222839"/>
              <a:satOff val="5970"/>
              <a:lumOff val="26302"/>
              <a:alphaOff val="0"/>
            </a:srgbClr>
          </a:solidFill>
          <a:ln w="12700" cap="flat" cmpd="sng" algn="ctr">
            <a:solidFill>
              <a:srgbClr val="5B9BD5">
                <a:shade val="50000"/>
                <a:hueOff val="222839"/>
                <a:satOff val="5970"/>
                <a:lumOff val="26302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_tradnl" sz="1800"/>
          </a:p>
        </p:txBody>
      </p:sp>
      <p:sp>
        <p:nvSpPr>
          <p:cNvPr id="59" name="Elipse 31"/>
          <p:cNvSpPr/>
          <p:nvPr/>
        </p:nvSpPr>
        <p:spPr>
          <a:xfrm>
            <a:off x="2578444" y="4568006"/>
            <a:ext cx="839343" cy="856861"/>
          </a:xfrm>
          <a:prstGeom prst="ellipse">
            <a:avLst/>
          </a:prstGeom>
          <a:solidFill>
            <a:srgbClr val="5B9BD5">
              <a:tint val="50000"/>
              <a:hueOff val="-16660"/>
              <a:satOff val="572"/>
              <a:lumOff val="-1837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_tradnl" sz="1800"/>
          </a:p>
        </p:txBody>
      </p:sp>
      <p:sp>
        <p:nvSpPr>
          <p:cNvPr id="60" name="Forma libre: forma 68"/>
          <p:cNvSpPr/>
          <p:nvPr/>
        </p:nvSpPr>
        <p:spPr>
          <a:xfrm>
            <a:off x="2113969" y="5260274"/>
            <a:ext cx="1610064" cy="712216"/>
          </a:xfrm>
          <a:custGeom>
            <a:avLst/>
            <a:gdLst>
              <a:gd name="connsiteX0" fmla="*/ 0 w 1246918"/>
              <a:gd name="connsiteY0" fmla="*/ 0 h 688043"/>
              <a:gd name="connsiteX1" fmla="*/ 1246918 w 1246918"/>
              <a:gd name="connsiteY1" fmla="*/ 0 h 688043"/>
              <a:gd name="connsiteX2" fmla="*/ 1246918 w 1246918"/>
              <a:gd name="connsiteY2" fmla="*/ 688043 h 688043"/>
              <a:gd name="connsiteX3" fmla="*/ 0 w 1246918"/>
              <a:gd name="connsiteY3" fmla="*/ 688043 h 688043"/>
              <a:gd name="connsiteX4" fmla="*/ 0 w 1246918"/>
              <a:gd name="connsiteY4" fmla="*/ 0 h 68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8" h="688043">
                <a:moveTo>
                  <a:pt x="0" y="0"/>
                </a:moveTo>
                <a:lnTo>
                  <a:pt x="1246918" y="0"/>
                </a:lnTo>
                <a:lnTo>
                  <a:pt x="1246918" y="688043"/>
                </a:lnTo>
                <a:lnTo>
                  <a:pt x="0" y="6880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50" b="1" dirty="0" smtClean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Personal total</a:t>
            </a:r>
            <a:endParaRPr lang="es-ES_tradnl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uadro de texto 702"/>
          <p:cNvSpPr txBox="1"/>
          <p:nvPr/>
        </p:nvSpPr>
        <p:spPr>
          <a:xfrm>
            <a:off x="2395133" y="4874237"/>
            <a:ext cx="1030174" cy="3860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b="1" dirty="0" smtClean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+ 750</a:t>
            </a:r>
            <a:endParaRPr lang="es-ES_tradn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2922" r="2793"/>
          <a:stretch/>
        </p:blipFill>
        <p:spPr>
          <a:xfrm>
            <a:off x="200473" y="908720"/>
            <a:ext cx="9001000" cy="419639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2480" y="5085184"/>
            <a:ext cx="9455636" cy="1368152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79" name="78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07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489" y="260648"/>
            <a:ext cx="9205023" cy="658084"/>
          </a:xfr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n-US" sz="2800" dirty="0" smtClean="0"/>
              <a:t>RECLIP </a:t>
            </a:r>
            <a:r>
              <a:rPr lang="mr-IN" sz="2800" dirty="0" smtClean="0"/>
              <a:t>–</a:t>
            </a:r>
            <a:r>
              <a:rPr lang="en-US" sz="2800" dirty="0" smtClean="0"/>
              <a:t> Areas </a:t>
            </a:r>
            <a:r>
              <a:rPr lang="en-US" sz="2800" dirty="0" err="1" smtClean="0"/>
              <a:t>temáticas</a:t>
            </a:r>
            <a:endParaRPr lang="en-US" sz="2800" dirty="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190" y="1"/>
            <a:ext cx="1318330" cy="932722"/>
          </a:xfrm>
          <a:prstGeom prst="rect">
            <a:avLst/>
          </a:prstGeom>
        </p:spPr>
      </p:pic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1208584" y="5159484"/>
            <a:ext cx="8346928" cy="12218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1" indent="0" defTabSz="913776">
              <a:lnSpc>
                <a:spcPct val="12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n-US" sz="1200" b="1" dirty="0" smtClean="0"/>
              <a:t>RITIP, </a:t>
            </a:r>
            <a:r>
              <a:rPr lang="es-ES" sz="1200" b="1" dirty="0" smtClean="0"/>
              <a:t>Red </a:t>
            </a:r>
            <a:r>
              <a:rPr lang="es-ES" sz="1200" b="1" dirty="0"/>
              <a:t>de Investigación </a:t>
            </a:r>
            <a:r>
              <a:rPr lang="es-ES" sz="1200" b="1" dirty="0" err="1" smtClean="0"/>
              <a:t>Translacional</a:t>
            </a:r>
            <a:r>
              <a:rPr lang="es-ES" sz="1200" b="1" dirty="0" smtClean="0"/>
              <a:t> </a:t>
            </a:r>
            <a:r>
              <a:rPr lang="es-ES" sz="1200" b="1" dirty="0"/>
              <a:t>en </a:t>
            </a:r>
            <a:r>
              <a:rPr lang="es-ES" sz="1200" b="1" dirty="0" err="1"/>
              <a:t>Infectología</a:t>
            </a:r>
            <a:r>
              <a:rPr lang="es-ES" sz="1200" b="1" dirty="0"/>
              <a:t> </a:t>
            </a:r>
            <a:r>
              <a:rPr lang="es-ES" sz="1200" b="1" dirty="0" smtClean="0"/>
              <a:t>Pediátrica, </a:t>
            </a:r>
            <a:r>
              <a:rPr lang="es-ES" sz="1200" dirty="0" smtClean="0"/>
              <a:t>tiene como objetivos principales modificar la  práctica clínica en enfermedades infecciosas pediátricas </a:t>
            </a:r>
            <a:r>
              <a:rPr lang="es-ES" sz="1200" b="1" dirty="0"/>
              <a:t>evitando las infecciones a través de la prevención</a:t>
            </a:r>
            <a:r>
              <a:rPr lang="es-ES" sz="1200" dirty="0"/>
              <a:t>, y </a:t>
            </a:r>
            <a:r>
              <a:rPr lang="es-ES" sz="1200" b="1" dirty="0"/>
              <a:t>mejorando su pronóstico </a:t>
            </a:r>
            <a:r>
              <a:rPr lang="es-ES" sz="1200" dirty="0"/>
              <a:t>a través de un mejor diagnóstico y </a:t>
            </a:r>
            <a:r>
              <a:rPr lang="es-ES" sz="1200" dirty="0" smtClean="0"/>
              <a:t>tratamiento, así como  </a:t>
            </a:r>
            <a:r>
              <a:rPr lang="es-ES" sz="1200" b="1" dirty="0"/>
              <a:t>unificar todos los niveles asistenciales, </a:t>
            </a:r>
            <a:r>
              <a:rPr lang="es-ES" sz="1200" dirty="0"/>
              <a:t>abarcando desde la Atención Primaria, </a:t>
            </a:r>
            <a:r>
              <a:rPr lang="es-ES" sz="1200" dirty="0" smtClean="0"/>
              <a:t>hasta </a:t>
            </a:r>
            <a:r>
              <a:rPr lang="es-ES" sz="1200" dirty="0"/>
              <a:t>la Pediatría Hospitalaria, incluyendo la Neonatología, y los Cuidados Intensivos </a:t>
            </a:r>
            <a:r>
              <a:rPr lang="es-ES" sz="1200" dirty="0" smtClean="0"/>
              <a:t>Pediátricos.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6" name="Picture 6" descr="Resultado de imagen de ritip red españ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2574" r="14592" b="25992"/>
          <a:stretch/>
        </p:blipFill>
        <p:spPr bwMode="auto">
          <a:xfrm>
            <a:off x="7371291" y="1246889"/>
            <a:ext cx="513017" cy="5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0"/>
          <p:cNvSpPr/>
          <p:nvPr/>
        </p:nvSpPr>
        <p:spPr>
          <a:xfrm>
            <a:off x="427052" y="5085184"/>
            <a:ext cx="9301064" cy="1296144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Picture 6" descr="Resultado de imagen de ritip red españ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r="15057"/>
          <a:stretch/>
        </p:blipFill>
        <p:spPr bwMode="auto">
          <a:xfrm>
            <a:off x="350489" y="5159484"/>
            <a:ext cx="871810" cy="12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2922" r="2793"/>
          <a:stretch/>
        </p:blipFill>
        <p:spPr>
          <a:xfrm>
            <a:off x="1306881" y="940195"/>
            <a:ext cx="7284309" cy="33960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6965" y="4509120"/>
            <a:ext cx="9455636" cy="1869932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79" name="78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39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489" y="260648"/>
            <a:ext cx="9205023" cy="658084"/>
          </a:xfr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en-US" sz="2800" dirty="0" smtClean="0"/>
              <a:t>RECLIP </a:t>
            </a:r>
            <a:r>
              <a:rPr lang="mr-IN" sz="2800" dirty="0" smtClean="0"/>
              <a:t>–</a:t>
            </a:r>
            <a:r>
              <a:rPr lang="en-US" sz="2800" dirty="0" smtClean="0"/>
              <a:t> Areas </a:t>
            </a:r>
            <a:r>
              <a:rPr lang="en-US" sz="2800" dirty="0" err="1" smtClean="0"/>
              <a:t>temáticas</a:t>
            </a:r>
            <a:endParaRPr lang="en-US" sz="2800" dirty="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190" y="1"/>
            <a:ext cx="1318330" cy="932722"/>
          </a:xfrm>
          <a:prstGeom prst="rect">
            <a:avLst/>
          </a:prstGeom>
        </p:spPr>
      </p:pic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236966" y="4509120"/>
            <a:ext cx="9455636" cy="186993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1" indent="0" defTabSz="913776">
              <a:lnSpc>
                <a:spcPct val="12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s-ES" sz="1200" dirty="0" smtClean="0"/>
              <a:t>El objetivo principal de </a:t>
            </a:r>
            <a:r>
              <a:rPr lang="es-ES" sz="1200" b="1" dirty="0" smtClean="0"/>
              <a:t>SAMID, Red de Salud Materno-Infantil y del Desarrollo</a:t>
            </a:r>
            <a:r>
              <a:rPr lang="es-ES" sz="1200" dirty="0" smtClean="0"/>
              <a:t>, es </a:t>
            </a:r>
            <a:r>
              <a:rPr lang="es-ES" sz="1200" dirty="0"/>
              <a:t>estudiar los diferentes procesos patológicos, condiciones nutricionales y ambientales perinatales y postnatales  abordando el  estudio de factores de </a:t>
            </a:r>
            <a:r>
              <a:rPr lang="es-ES" sz="1200" dirty="0" smtClean="0"/>
              <a:t>prematuridad</a:t>
            </a:r>
            <a:r>
              <a:rPr lang="es-ES" sz="1200" dirty="0"/>
              <a:t>, </a:t>
            </a:r>
            <a:r>
              <a:rPr lang="es-ES" sz="1200" dirty="0" smtClean="0"/>
              <a:t>prevención </a:t>
            </a:r>
            <a:r>
              <a:rPr lang="es-ES" sz="1200" dirty="0"/>
              <a:t>y seguridad de los pacientes, los factores ambientales y </a:t>
            </a:r>
            <a:r>
              <a:rPr lang="es-ES" sz="1200" dirty="0" err="1"/>
              <a:t>etiopatogénicos</a:t>
            </a:r>
            <a:r>
              <a:rPr lang="es-ES" sz="1200" dirty="0"/>
              <a:t>, , la nutrición y desarrollo infantil así como el fomento de la investigación en nuevos productos y procedimientos  terapéuticos  </a:t>
            </a:r>
            <a:r>
              <a:rPr lang="es-ES" sz="1200" dirty="0" smtClean="0"/>
              <a:t>Así como, el </a:t>
            </a:r>
            <a:r>
              <a:rPr lang="es-ES" sz="1200" dirty="0"/>
              <a:t>estudio de las consecuencias a largo plazo y su relación con </a:t>
            </a:r>
            <a:r>
              <a:rPr lang="es-ES" sz="1200" dirty="0" smtClean="0"/>
              <a:t>alteraciones </a:t>
            </a:r>
            <a:r>
              <a:rPr lang="es-ES" sz="1200" dirty="0"/>
              <a:t>de alta prevalencia en edades posteriores de la vida, como son las enfermedades </a:t>
            </a:r>
            <a:r>
              <a:rPr lang="es-ES" sz="1200" dirty="0" err="1"/>
              <a:t>neuropsiquiatricas</a:t>
            </a:r>
            <a:r>
              <a:rPr lang="es-ES" sz="1200" dirty="0"/>
              <a:t>, la obesidad y sus complicaciones.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Rectángulo 10"/>
          <p:cNvSpPr/>
          <p:nvPr/>
        </p:nvSpPr>
        <p:spPr>
          <a:xfrm>
            <a:off x="236965" y="4509120"/>
            <a:ext cx="9455636" cy="1869932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81634" name="Picture 2" descr="http://www.redsamid.net/assets/img/logotipo-redsami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96" y="5661248"/>
            <a:ext cx="1559818" cy="6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Presentación UCES">
  <a:themeElements>
    <a:clrScheme name="">
      <a:dk1>
        <a:srgbClr val="4D4D4D"/>
      </a:dk1>
      <a:lt1>
        <a:srgbClr val="FFFFFF"/>
      </a:lt1>
      <a:dk2>
        <a:srgbClr val="000000"/>
      </a:dk2>
      <a:lt2>
        <a:srgbClr val="4D4D4D"/>
      </a:lt2>
      <a:accent1>
        <a:srgbClr val="A50021"/>
      </a:accent1>
      <a:accent2>
        <a:srgbClr val="FF7C80"/>
      </a:accent2>
      <a:accent3>
        <a:srgbClr val="FFFFFF"/>
      </a:accent3>
      <a:accent4>
        <a:srgbClr val="404040"/>
      </a:accent4>
      <a:accent5>
        <a:srgbClr val="CFAAAB"/>
      </a:accent5>
      <a:accent6>
        <a:srgbClr val="E77073"/>
      </a:accent6>
      <a:hlink>
        <a:srgbClr val="DDDDDD"/>
      </a:hlink>
      <a:folHlink>
        <a:srgbClr val="5F5F5F"/>
      </a:folHlink>
    </a:clrScheme>
    <a:fontScheme name="1_Presentación U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ción 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UC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UC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UC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U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U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U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UCES 8">
        <a:dk1>
          <a:srgbClr val="4D4D4D"/>
        </a:dk1>
        <a:lt1>
          <a:srgbClr val="FFFFFF"/>
        </a:lt1>
        <a:dk2>
          <a:srgbClr val="000000"/>
        </a:dk2>
        <a:lt2>
          <a:srgbClr val="4D4D4D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Tema de Office">
  <a:themeElements>
    <a:clrScheme name="SILO">
      <a:dk1>
        <a:srgbClr val="292929"/>
      </a:dk1>
      <a:lt1>
        <a:srgbClr val="FFFFFF"/>
      </a:lt1>
      <a:dk2>
        <a:srgbClr val="313B4A"/>
      </a:dk2>
      <a:lt2>
        <a:srgbClr val="C7C49B"/>
      </a:lt2>
      <a:accent1>
        <a:srgbClr val="313B4A"/>
      </a:accent1>
      <a:accent2>
        <a:srgbClr val="026360"/>
      </a:accent2>
      <a:accent3>
        <a:srgbClr val="00C5C5"/>
      </a:accent3>
      <a:accent4>
        <a:srgbClr val="C7C49B"/>
      </a:accent4>
      <a:accent5>
        <a:srgbClr val="DBDBD0"/>
      </a:accent5>
      <a:accent6>
        <a:srgbClr val="FF0066"/>
      </a:accent6>
      <a:hlink>
        <a:srgbClr val="205867"/>
      </a:hlink>
      <a:folHlink>
        <a:srgbClr val="3E3E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SILO">
      <a:dk1>
        <a:srgbClr val="292929"/>
      </a:dk1>
      <a:lt1>
        <a:srgbClr val="FFFFFF"/>
      </a:lt1>
      <a:dk2>
        <a:srgbClr val="313B4A"/>
      </a:dk2>
      <a:lt2>
        <a:srgbClr val="C7C49B"/>
      </a:lt2>
      <a:accent1>
        <a:srgbClr val="313B4A"/>
      </a:accent1>
      <a:accent2>
        <a:srgbClr val="026360"/>
      </a:accent2>
      <a:accent3>
        <a:srgbClr val="00C5C5"/>
      </a:accent3>
      <a:accent4>
        <a:srgbClr val="C7C49B"/>
      </a:accent4>
      <a:accent5>
        <a:srgbClr val="DBDBD0"/>
      </a:accent5>
      <a:accent6>
        <a:srgbClr val="FF0066"/>
      </a:accent6>
      <a:hlink>
        <a:srgbClr val="205867"/>
      </a:hlink>
      <a:folHlink>
        <a:srgbClr val="3E3E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SILO">
      <a:dk1>
        <a:srgbClr val="292929"/>
      </a:dk1>
      <a:lt1>
        <a:srgbClr val="FFFFFF"/>
      </a:lt1>
      <a:dk2>
        <a:srgbClr val="313B4A"/>
      </a:dk2>
      <a:lt2>
        <a:srgbClr val="C7C49B"/>
      </a:lt2>
      <a:accent1>
        <a:srgbClr val="313B4A"/>
      </a:accent1>
      <a:accent2>
        <a:srgbClr val="026360"/>
      </a:accent2>
      <a:accent3>
        <a:srgbClr val="00C5C5"/>
      </a:accent3>
      <a:accent4>
        <a:srgbClr val="C7C49B"/>
      </a:accent4>
      <a:accent5>
        <a:srgbClr val="DBDBD0"/>
      </a:accent5>
      <a:accent6>
        <a:srgbClr val="FF0066"/>
      </a:accent6>
      <a:hlink>
        <a:srgbClr val="205867"/>
      </a:hlink>
      <a:folHlink>
        <a:srgbClr val="3E3E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SILO">
      <a:dk1>
        <a:srgbClr val="292929"/>
      </a:dk1>
      <a:lt1>
        <a:srgbClr val="FFFFFF"/>
      </a:lt1>
      <a:dk2>
        <a:srgbClr val="313B4A"/>
      </a:dk2>
      <a:lt2>
        <a:srgbClr val="C7C49B"/>
      </a:lt2>
      <a:accent1>
        <a:srgbClr val="313B4A"/>
      </a:accent1>
      <a:accent2>
        <a:srgbClr val="026360"/>
      </a:accent2>
      <a:accent3>
        <a:srgbClr val="00C5C5"/>
      </a:accent3>
      <a:accent4>
        <a:srgbClr val="C7C49B"/>
      </a:accent4>
      <a:accent5>
        <a:srgbClr val="DBDBD0"/>
      </a:accent5>
      <a:accent6>
        <a:srgbClr val="FF0066"/>
      </a:accent6>
      <a:hlink>
        <a:srgbClr val="205867"/>
      </a:hlink>
      <a:folHlink>
        <a:srgbClr val="3E3E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ción UCES">
  <a:themeElements>
    <a:clrScheme name="">
      <a:dk1>
        <a:srgbClr val="4D4D4D"/>
      </a:dk1>
      <a:lt1>
        <a:srgbClr val="FFFFFF"/>
      </a:lt1>
      <a:dk2>
        <a:srgbClr val="000000"/>
      </a:dk2>
      <a:lt2>
        <a:srgbClr val="4D4D4D"/>
      </a:lt2>
      <a:accent1>
        <a:srgbClr val="A50021"/>
      </a:accent1>
      <a:accent2>
        <a:srgbClr val="FF7C80"/>
      </a:accent2>
      <a:accent3>
        <a:srgbClr val="FFFFFF"/>
      </a:accent3>
      <a:accent4>
        <a:srgbClr val="404040"/>
      </a:accent4>
      <a:accent5>
        <a:srgbClr val="CFAAAB"/>
      </a:accent5>
      <a:accent6>
        <a:srgbClr val="E77073"/>
      </a:accent6>
      <a:hlink>
        <a:srgbClr val="DDDDDD"/>
      </a:hlink>
      <a:folHlink>
        <a:srgbClr val="5F5F5F"/>
      </a:folHlink>
    </a:clrScheme>
    <a:fontScheme name="2_Presentación U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resentación 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UC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UC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UC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U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U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U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UCES 8">
        <a:dk1>
          <a:srgbClr val="4D4D4D"/>
        </a:dk1>
        <a:lt1>
          <a:srgbClr val="FFFFFF"/>
        </a:lt1>
        <a:dk2>
          <a:srgbClr val="000000"/>
        </a:dk2>
        <a:lt2>
          <a:srgbClr val="4D4D4D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ción UCES">
  <a:themeElements>
    <a:clrScheme name="">
      <a:dk1>
        <a:srgbClr val="4D4D4D"/>
      </a:dk1>
      <a:lt1>
        <a:srgbClr val="FFFFFF"/>
      </a:lt1>
      <a:dk2>
        <a:srgbClr val="000000"/>
      </a:dk2>
      <a:lt2>
        <a:srgbClr val="4D4D4D"/>
      </a:lt2>
      <a:accent1>
        <a:srgbClr val="A50021"/>
      </a:accent1>
      <a:accent2>
        <a:srgbClr val="FF7C80"/>
      </a:accent2>
      <a:accent3>
        <a:srgbClr val="FFFFFF"/>
      </a:accent3>
      <a:accent4>
        <a:srgbClr val="404040"/>
      </a:accent4>
      <a:accent5>
        <a:srgbClr val="CFAAAB"/>
      </a:accent5>
      <a:accent6>
        <a:srgbClr val="E77073"/>
      </a:accent6>
      <a:hlink>
        <a:srgbClr val="DDDDDD"/>
      </a:hlink>
      <a:folHlink>
        <a:srgbClr val="5F5F5F"/>
      </a:folHlink>
    </a:clrScheme>
    <a:fontScheme name="3_Presentación U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Presentación 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UC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ción UC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UC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U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U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U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UCES 8">
        <a:dk1>
          <a:srgbClr val="4D4D4D"/>
        </a:dk1>
        <a:lt1>
          <a:srgbClr val="FFFFFF"/>
        </a:lt1>
        <a:dk2>
          <a:srgbClr val="000000"/>
        </a:dk2>
        <a:lt2>
          <a:srgbClr val="4D4D4D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a de Office">
  <a:themeElements>
    <a:clrScheme name="SILO">
      <a:dk1>
        <a:srgbClr val="292929"/>
      </a:dk1>
      <a:lt1>
        <a:srgbClr val="FFFFFF"/>
      </a:lt1>
      <a:dk2>
        <a:srgbClr val="313B4A"/>
      </a:dk2>
      <a:lt2>
        <a:srgbClr val="C7C49B"/>
      </a:lt2>
      <a:accent1>
        <a:srgbClr val="313B4A"/>
      </a:accent1>
      <a:accent2>
        <a:srgbClr val="026360"/>
      </a:accent2>
      <a:accent3>
        <a:srgbClr val="00C5C5"/>
      </a:accent3>
      <a:accent4>
        <a:srgbClr val="C7C49B"/>
      </a:accent4>
      <a:accent5>
        <a:srgbClr val="DBDBD0"/>
      </a:accent5>
      <a:accent6>
        <a:srgbClr val="FF0066"/>
      </a:accent6>
      <a:hlink>
        <a:srgbClr val="205867"/>
      </a:hlink>
      <a:folHlink>
        <a:srgbClr val="3E3E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SILO">
      <a:dk1>
        <a:srgbClr val="292929"/>
      </a:dk1>
      <a:lt1>
        <a:srgbClr val="FFFFFF"/>
      </a:lt1>
      <a:dk2>
        <a:srgbClr val="313B4A"/>
      </a:dk2>
      <a:lt2>
        <a:srgbClr val="C7C49B"/>
      </a:lt2>
      <a:accent1>
        <a:srgbClr val="313B4A"/>
      </a:accent1>
      <a:accent2>
        <a:srgbClr val="026360"/>
      </a:accent2>
      <a:accent3>
        <a:srgbClr val="00C5C5"/>
      </a:accent3>
      <a:accent4>
        <a:srgbClr val="C7C49B"/>
      </a:accent4>
      <a:accent5>
        <a:srgbClr val="DBDBD0"/>
      </a:accent5>
      <a:accent6>
        <a:srgbClr val="FF0066"/>
      </a:accent6>
      <a:hlink>
        <a:srgbClr val="205867"/>
      </a:hlink>
      <a:folHlink>
        <a:srgbClr val="3E3E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e Office">
  <a:themeElements>
    <a:clrScheme name="SILO">
      <a:dk1>
        <a:srgbClr val="292929"/>
      </a:dk1>
      <a:lt1>
        <a:srgbClr val="FFFFFF"/>
      </a:lt1>
      <a:dk2>
        <a:srgbClr val="313B4A"/>
      </a:dk2>
      <a:lt2>
        <a:srgbClr val="C7C49B"/>
      </a:lt2>
      <a:accent1>
        <a:srgbClr val="313B4A"/>
      </a:accent1>
      <a:accent2>
        <a:srgbClr val="026360"/>
      </a:accent2>
      <a:accent3>
        <a:srgbClr val="00C5C5"/>
      </a:accent3>
      <a:accent4>
        <a:srgbClr val="C7C49B"/>
      </a:accent4>
      <a:accent5>
        <a:srgbClr val="DBDBD0"/>
      </a:accent5>
      <a:accent6>
        <a:srgbClr val="FF0066"/>
      </a:accent6>
      <a:hlink>
        <a:srgbClr val="205867"/>
      </a:hlink>
      <a:folHlink>
        <a:srgbClr val="3E3E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SILO">
      <a:dk1>
        <a:srgbClr val="292929"/>
      </a:dk1>
      <a:lt1>
        <a:srgbClr val="FFFFFF"/>
      </a:lt1>
      <a:dk2>
        <a:srgbClr val="313B4A"/>
      </a:dk2>
      <a:lt2>
        <a:srgbClr val="C7C49B"/>
      </a:lt2>
      <a:accent1>
        <a:srgbClr val="313B4A"/>
      </a:accent1>
      <a:accent2>
        <a:srgbClr val="026360"/>
      </a:accent2>
      <a:accent3>
        <a:srgbClr val="00C5C5"/>
      </a:accent3>
      <a:accent4>
        <a:srgbClr val="C7C49B"/>
      </a:accent4>
      <a:accent5>
        <a:srgbClr val="DBDBD0"/>
      </a:accent5>
      <a:accent6>
        <a:srgbClr val="FF0066"/>
      </a:accent6>
      <a:hlink>
        <a:srgbClr val="205867"/>
      </a:hlink>
      <a:folHlink>
        <a:srgbClr val="3E3E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SILO">
      <a:dk1>
        <a:srgbClr val="292929"/>
      </a:dk1>
      <a:lt1>
        <a:srgbClr val="FFFFFF"/>
      </a:lt1>
      <a:dk2>
        <a:srgbClr val="313B4A"/>
      </a:dk2>
      <a:lt2>
        <a:srgbClr val="C7C49B"/>
      </a:lt2>
      <a:accent1>
        <a:srgbClr val="313B4A"/>
      </a:accent1>
      <a:accent2>
        <a:srgbClr val="026360"/>
      </a:accent2>
      <a:accent3>
        <a:srgbClr val="00C5C5"/>
      </a:accent3>
      <a:accent4>
        <a:srgbClr val="C7C49B"/>
      </a:accent4>
      <a:accent5>
        <a:srgbClr val="DBDBD0"/>
      </a:accent5>
      <a:accent6>
        <a:srgbClr val="FF0066"/>
      </a:accent6>
      <a:hlink>
        <a:srgbClr val="205867"/>
      </a:hlink>
      <a:folHlink>
        <a:srgbClr val="3E3E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Tema de Office">
  <a:themeElements>
    <a:clrScheme name="SILO">
      <a:dk1>
        <a:srgbClr val="292929"/>
      </a:dk1>
      <a:lt1>
        <a:srgbClr val="FFFFFF"/>
      </a:lt1>
      <a:dk2>
        <a:srgbClr val="313B4A"/>
      </a:dk2>
      <a:lt2>
        <a:srgbClr val="C7C49B"/>
      </a:lt2>
      <a:accent1>
        <a:srgbClr val="313B4A"/>
      </a:accent1>
      <a:accent2>
        <a:srgbClr val="026360"/>
      </a:accent2>
      <a:accent3>
        <a:srgbClr val="00C5C5"/>
      </a:accent3>
      <a:accent4>
        <a:srgbClr val="C7C49B"/>
      </a:accent4>
      <a:accent5>
        <a:srgbClr val="DBDBD0"/>
      </a:accent5>
      <a:accent6>
        <a:srgbClr val="FF0066"/>
      </a:accent6>
      <a:hlink>
        <a:srgbClr val="205867"/>
      </a:hlink>
      <a:folHlink>
        <a:srgbClr val="3E3E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1BEF3DFBB9DD4F9B0939FDBD1E7575" ma:contentTypeVersion="4" ma:contentTypeDescription="Crear nuevo documento." ma:contentTypeScope="" ma:versionID="548bdcd4b687e1d696ad6d09a4f9d3a5">
  <xsd:schema xmlns:xsd="http://www.w3.org/2001/XMLSchema" xmlns:xs="http://www.w3.org/2001/XMLSchema" xmlns:p="http://schemas.microsoft.com/office/2006/metadata/properties" xmlns:ns2="096b5502-fb0b-4212-a258-6e7a10b58edf" targetNamespace="http://schemas.microsoft.com/office/2006/metadata/properties" ma:root="true" ma:fieldsID="188d20051023db20f2632f77fcd2f035" ns2:_="">
    <xsd:import namespace="096b5502-fb0b-4212-a258-6e7a10b58e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b5502-fb0b-4212-a258-6e7a10b58e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Última vez que se compartió por usua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Última vez que se compartió por hora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C473C3-798D-4AF7-BDFE-7AD928EFC406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096b5502-fb0b-4212-a258-6e7a10b58ed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788F62F-F027-4A6D-BC72-A81AB8662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b5502-fb0b-4212-a258-6e7a10b5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ED030D-A4BE-4DF8-BB5B-A966F2061B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77394</TotalTime>
  <Words>939</Words>
  <Application>Microsoft Office PowerPoint</Application>
  <PresentationFormat>A4 (210 x 297 mm)</PresentationFormat>
  <Paragraphs>131</Paragraphs>
  <Slides>13</Slides>
  <Notes>12</Notes>
  <HiddenSlides>1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7" baseType="lpstr">
      <vt:lpstr>1_Presentación UCES</vt:lpstr>
      <vt:lpstr>2_Presentación UCES</vt:lpstr>
      <vt:lpstr>3_Presentación UCES</vt:lpstr>
      <vt:lpstr>2_Tema de Office</vt:lpstr>
      <vt:lpstr>3_Tema de Office</vt:lpstr>
      <vt:lpstr>4_Tema de Office</vt:lpstr>
      <vt:lpstr>5_Tema de Office</vt:lpstr>
      <vt:lpstr>7_Tema de Office</vt:lpstr>
      <vt:lpstr>6_Tema de Office</vt:lpstr>
      <vt:lpstr>8_Tema de Office</vt:lpstr>
      <vt:lpstr>9_Tema de Office</vt:lpstr>
      <vt:lpstr>10_Tema de Office</vt:lpstr>
      <vt:lpstr>11_Tema de Office</vt:lpstr>
      <vt:lpstr>Diapositiva de think-cell</vt:lpstr>
      <vt:lpstr>Presentación de la Red Española de Ensayos Clínicos Pediátricos (RECLIP)  Santiago de Compostela  I  29 – junio - 2017</vt:lpstr>
      <vt:lpstr>Situación actual</vt:lpstr>
      <vt:lpstr>Situación actual </vt:lpstr>
      <vt:lpstr>RECLIP: Primeros pasos</vt:lpstr>
      <vt:lpstr>Objetivos de RECLIP</vt:lpstr>
      <vt:lpstr>Quiénes somos – Miembros de la red</vt:lpstr>
      <vt:lpstr>Quiénes somos –  Miembros de la red</vt:lpstr>
      <vt:lpstr>RECLIP – Areas temáticas</vt:lpstr>
      <vt:lpstr>RECLIP – Areas temáticas</vt:lpstr>
      <vt:lpstr>Centro coordinador: Santiago de Compostela</vt:lpstr>
      <vt:lpstr>Auspicios y reconocimientos oficiales</vt:lpstr>
      <vt:lpstr>Presente y futuro de RECLIP</vt:lpstr>
      <vt:lpstr>Instituto de Investigación Sanitaria de Santiago de Compostela – IDIS Travesía da Choupana s/n – Edificio D – Planta 1 Santiago de Compostela, 15706 t: +34 981 951 195 e: contact@sergas.es w: www.reclip.org</vt:lpstr>
    </vt:vector>
  </TitlesOfParts>
  <Company>MICINN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 de enfoque</dc:title>
  <dc:creator>SILO</dc:creator>
  <cp:lastModifiedBy>Silvia Torres Gómez</cp:lastModifiedBy>
  <cp:revision>6275</cp:revision>
  <cp:lastPrinted>2017-06-28T11:25:31Z</cp:lastPrinted>
  <dcterms:created xsi:type="dcterms:W3CDTF">2008-11-24T13:43:26Z</dcterms:created>
  <dcterms:modified xsi:type="dcterms:W3CDTF">2017-06-28T19:04:09Z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b10c3427-4e49-4bf0-bb43-930f019148e9</vt:lpwstr>
  </property>
  <property fmtid="{D5CDD505-2E9C-101B-9397-08002B2CF9AE}" pid="3" name="ContentTypeId">
    <vt:lpwstr>0x0101005C1BEF3DFBB9DD4F9B0939FDBD1E7575</vt:lpwstr>
  </property>
</Properties>
</file>